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116C2-0C0E-4392-93FE-CA70C7A9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6D769-D2F0-470A-84AD-10A615756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FDD8C-8CE4-4CB5-AC75-200840C0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6BDC8-0B07-441F-973A-D5980225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CFD929-7C66-45BD-B4F4-704ACFED9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D4EE6-C417-4F28-AA53-0216A5345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F2E9C-144E-496E-A9E4-E633EBF8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52B3B-00A0-491C-82F6-08F9C93F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B0362-90AB-44DF-9702-F814F3D0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651E7-E602-4824-97C9-3623AAEB9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6C405-25E7-4094-BF40-1D56F3FA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0044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线上零售商数字营销策略的人员培训方案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人员技能提升与团队建设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数据驱动决策支持系统建设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客户关系管理（CRM）系统应用指南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随着互联网和移动设备的普及，线上购物已成为主流消费方式，数字营销策略对于线上零售商至关重要。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适应数字化时代的发展趋势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通过专业的数字营销培训，提高营销人员的专业技能和知识水平，从而优化营销策略，提升销售业绩。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提升营销效果和销售业绩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线上零售市场竞争激烈，通过培训加强营销团队实力，提高品牌知名度和市场份额。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应对市场竞争压力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对数字营销有一定的了解和认识。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培训对象：线上零售商的营销人员、市场推广人员、品牌管理人员等。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具备基本的计算机操作能力和网络知识。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愿意积极参与培训，学习新的知识和技能。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数字营销是指利用数字技术、互联网和移动设备等手段，通过数据分析、用户行为研究等方式，实现营销目标的一种新型营销方式。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随着数字技术的不断发展和普及，数字营销将越来越重要，成为企业营销的主要手段之一。未来数字营销将更加注重个性化、智能化和多媒体化。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数字营销定义与发展趋势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目标受众精准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线上零售商可以通过数据分析和用户行为研究，精准定位目标受众，提高营销效果。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线上零售商可以利用搜索引擎优化（SEO）、搜索引擎营销（SEM）、社交媒体营销（SMM）、电子邮件营销（Email Marketing）等多种手段进行数字营销。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营销效果可衡量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线上零售商可以通过数据分析工具，实时监测和分析营销效果，及时调整策略，提高投资回报率（ROI）。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线上零售商数字营销特点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数字营销策略的核心思想是以用户为中心，了解用户需求和行为习惯，提供个性化的产品和服务。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用户至上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数字营销策略需要依靠数据分析和挖掘，发现潜在用户和市场机会，优化营销策略和方案。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数字营销策略需要整合多个渠道和资源，包括线上和线下、自有和合作媒体等，形成全方位的营销攻势。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数字营销策略需要不断创新和改进，跟上市场和技术的变化和发展趋势，提高营销效果和竞争力。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数字营销策略核心思想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人员技能提升与团队建设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掌握基本的数据分析方法和工具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培训人员应熟练掌握Excel、SQL等数据分析工具，了解数据清洗、处理和分析的基本方法。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学习数据挖掘和可视化技术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通过培训和实践，提高人员利用Python、R等语言进行数据挖掘和可视化的能力，从而更好地洞察市场趋势和消费者行为。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强化数据驱动决策意识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培养人员依据数据分析结果制定营销策略的能力，形成数据驱动决策的思维习惯。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数据分析能力培养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7" b="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创新思维与团队协作意识培养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通过案例分享、头脑风暴等方法，激发人员的创新思维，鼓励尝试新的营销策略和手段。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组织团队建设活动，提高人员之间的沟通和协作能力，形成互相支持、共同成长的团队氛围。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培养跨部门合作能力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强化人员与其他部门（如产品、技术、市场等）的沟通和合作能力，以实现资源的共享和协同效应。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组织定期的内部培训，邀请行业专家或资深员工进行分享，传递最新的营销理念和方法。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定期内部培训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在线课程学习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实践项目锻炼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参加行业会议和研讨会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鼓励人员利用业余时间学习在线课程，如数字营销、社交媒体管理等，以拓宽知识面和提升技能水平。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为人员提供实践项目的机会，让其在实际操作中不断积累经验，提升解决问题的能力。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支持人员参加相关的行业会议和研讨会，与同行交流学习，了解行业动态和最新趋势。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强调原创性、相关性和价值性，确保内容能够吸引目标受众并产生共鸣。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运用故事化、情感化和场景化的手法，打造具有感染力和传播力的内容。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内容创意原则和方法论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https://d.book118.com/237100044115006042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2024-09-15T23:49:43.346</cp:lastPrinted>
  <dcterms:created xsi:type="dcterms:W3CDTF">2024-09-15T15:49:43Z</dcterms:created>
  <dcterms:modified xsi:type="dcterms:W3CDTF">2024-09-15T15:49:45Z</dcterms:modified>
</cp:coreProperties>
</file>