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4577A-5552-424D-AE9E-239374326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93C8C-8A71-47A0-AF6E-A106B13F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C1C89-7C31-4276-B316-6D23BE8FE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63F42-06A3-4592-8754-CB71E091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62F90-6A9F-4B18-91D7-11618B7A2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5EE5C-54CD-42AB-B785-C98355CA3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9B7E3E-F7A1-4473-A991-9D75C487A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5A7F3-45A2-4108-9FCD-5D744865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EA3B4-830C-4D3D-BE67-C203A693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1D8BF-C572-4B7A-90D5-B42D4650A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48384-3C28-4313-8120-A07F6364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0110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翻译课正反译法课件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正译法介绍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反译法介绍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正反译法比较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正反译法应用实例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正反译法练习与解析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正译法介绍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正译法是一种翻译方法，指将原文按照与原文相同的语序进行翻译，不改变原文的句式和表达方式。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忠实于原文，译文流畅自然，易于理解，符合目标语言的表达习惯。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在文学翻译中，正译法也常被采用，但需根据具体情况灵活运用。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适用于各种类型的文本翻译，特别是科技、法律、新闻等正式文体的翻译。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忠实于原文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在翻译过程中，应尽可能地忠实于原文的含义和风格，保持原文的语义和表达方式。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符合目标语言的表达习惯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在忠实于原文的基础上，译文应符合目标语言的表达习惯，使读者能够顺利理解。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流畅自然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译文应流畅自然，避免生硬、晦涩的语言表达，以提高读者的阅读体验。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反译法介绍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反译法是一种翻译技巧，指将原文倒序翻译，以保留原文的节奏和韵律。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反译法能够保留原文的独特表达方式，使译文更符合目标语言的表达习惯，同时增强译文的流畅性和可读性。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诗歌、歌词等文学作品的翻译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反译法在诗歌、歌词等文学作品的翻译中应用广泛，能够保留原文的韵律和节奏，使译文更具有艺术感染力。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广告、宣传语等商业文本的翻译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在广告、宣传语等商业文本的翻译中，反译法能够突出原文的创新性和独特性，使译文更具有吸引力。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符合目标语言表达习惯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反译法要求译文符合目标语言的表达习惯，以确保译文的流畅性和可读性。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忠实传达原文意义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反译法在翻译过程中应忠实传达原文的意义，不得随意篡改或歪曲原文含义。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保留原文韵律和节奏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反译法强调保留原文的韵律和节奏，以确保译文在听觉和视觉上与原文保持一致。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翻译原则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https://d.book118.com/237100110116006052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2024-09-26T03:52:48.564</cp:lastPrinted>
  <dcterms:created xsi:type="dcterms:W3CDTF">2024-09-25T19:52:48Z</dcterms:created>
  <dcterms:modified xsi:type="dcterms:W3CDTF">2024-09-25T19:52:50Z</dcterms:modified>
</cp:coreProperties>
</file>