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5666-6DBA-456C-AB38-B342B69E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E7118-5396-4F42-ABD3-3BC4F370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04F0E-E263-43D5-AB67-86F7D0E2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99348-186B-4B60-B83F-AF0BABF3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9C729-3EF0-40C1-A6F6-ABF8FC37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587ED-3B10-4685-8F3A-8C1D1D9E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D0458-CCFF-4168-BAB5-A7AD99D6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03A21-9071-4C4F-A564-109A8C85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02D73-5FE3-493D-9BEC-7E5A5777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97D7F-2743-424E-9973-F46E79E1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A3CAE-C32C-4409-839C-25661E3E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202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突变病情的护理技术与设备应用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设备应用介绍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63" r="322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突变病情是指病情在短时间内发生急剧变化，出乎医疗人员预料之外的情况。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根据病情变化的特点和严重程度，突变病情可分为急性恶化、慢性急变、突发性并发症等类型。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突变病情的发病原因复杂多样，可能与患者基础疾病、治疗不当、药物反应、感染等因素有关。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高龄、免疫力低下、多器官功能衰竭、严重创伤或手术等是突变病情发生的危险因素。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突变病情的临床表现因具体病情而异，可能包括生命体征不稳定、意识障碍、呼吸困难、心律失常等。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诊断突变病情需要依靠医疗人员的临床经验和技能，结合患者病史、体格检查和实验室检查等手段进行综合判断。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突变病情的护理对于患者的预后和生存质量具有至关重要的影响，有效的护理措施可以及时发现病情变化、减轻患者痛苦、预防并发症的发生。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突变病情的护理要求医疗人员具备高度的责任心、专业技能和应变能力，同时需要与患者及其家属保持良好的沟通和协作，以应对可能出现的各种突发情况。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护理重要性及挑战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针对心跳骤停患者实施紧急抢救，包括胸外按压、人工呼吸和除颤等步骤。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运用压迫、包扎等方法控制外出血，防止休克发生。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急救止血技术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保持患者呼吸道通畅，必要时进行气管插管或气管切开。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采用药物和非药物手段减轻患者疼痛，提高舒适度。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药物选择及剂量调整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给药途径与时间安排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护理配合与健康教育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药物治疗与护理配合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根据患者病情和药物特性，合理选择药物并调整剂量。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密切观察患者用药后的反应，及时处理不良反应。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确保药物准确、及时地进入患者体内，发挥最佳疗效。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指导患者正确用药，提高治疗依从性。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评估患者营养状况，计算每日所需热量、蛋白质等营养素。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营养评估与需求计算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肠外营养支持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通过口服或鼻饲等方式提供肠内营养，维持患者肠道功能。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对于无法进食或消化吸收障碍的患者，给予静脉营养支持。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根据患者病情和饮食习惯，提供个性化的饮食调整建议。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评估患者心理状态，提供针对性的心理干预措施。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心理评估与干预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创造舒适、安全的康复环境，促进患者身心恢复。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康复环境营造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根据患者康复阶段和体能状况，制定个性化的康复锻炼计划。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指导家属参与患者康复过程，提供必要的健康教育和心理支持。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家属支持与健康教育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心理护理及康复指导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设备应用介绍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监测设备种类与功能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心电监护仪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用于实时监测患者的心电活动，包括心率、心律、ST段等，有助于及时发现心律失常等异常情况。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血压监测仪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分为无创和有创两种，无创血压监测仪通过袖带充气测量血压，有创血压监测仪则通过动脉穿刺直接测量血压。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体温监测仪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用于实时监测患者的体温变化，有助于及时发现感染、发热等病症。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血糖监测仪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用于实时监测患者的血糖水平，有助于及时调整治疗方案，防止低血糖或高血糖的发生。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呼吸机使用及注意事项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根据患者病情选择合适的呼吸机类型，如有创呼吸机、无创呼吸机等。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呼吸机参数设置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根据患者病情和医生建议，合理设置呼吸机的参数，如潮气量、呼吸频率、吸呼比等。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呼吸机使用注意事项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使用前检查呼吸机是否正常工作，使用过程中密切观察患者的生命体征和呼吸机运行情况，及时发现问题并处理。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https://d.book118.com/237102021122006044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2024-09-19T03:49:34.313</cp:lastPrinted>
  <dcterms:created xsi:type="dcterms:W3CDTF">2024-09-18T19:49:34Z</dcterms:created>
  <dcterms:modified xsi:type="dcterms:W3CDTF">2024-09-18T19:49:36Z</dcterms:modified>
</cp:coreProperties>
</file>