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4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3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E1547-13FC-4142-A338-9045EEC6F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B12F8-A952-44EE-BA82-1F71DC8D9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04F25-AD5F-41C9-8744-17FC8AA65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4A7E5-13DC-44FD-877C-20A515441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4E8E70-3380-4C35-8880-6F6545E95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70C808-1A98-404D-B336-89FA26029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BDC3B4-88BB-4615-BFEE-D4A6292B3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378B1-67C2-400E-9A4F-EF95406BE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1F3D08-1980-4B4B-8030-D92C62EB4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D2FDB-EE9B-4343-B41D-C39A2EE47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CD111-505A-4C55-9BD9-D7530F8B0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39" r:id="rId2"/>
    <p:sldLayoutId id="2147484740" r:id="rId3"/>
    <p:sldLayoutId id="2147484741" r:id="rId4"/>
    <p:sldLayoutId id="2147484742" r:id="rId5"/>
    <p:sldLayoutId id="2147484743" r:id="rId6"/>
    <p:sldLayoutId id="2147484744" r:id="rId7"/>
    <p:sldLayoutId id="2147484745" r:id="rId8"/>
    <p:sldLayoutId id="2147484746" r:id="rId9"/>
    <p:sldLayoutId id="2147484747" r:id="rId10"/>
    <p:sldLayoutId id="214748474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1.xml" /><Relationship Id="rId11" Type="http://schemas.openxmlformats.org/officeDocument/2006/relationships/tags" Target="../tags/tag292.xml" /><Relationship Id="rId12" Type="http://schemas.openxmlformats.org/officeDocument/2006/relationships/tags" Target="../tags/tag293.xml" /><Relationship Id="rId13" Type="http://schemas.openxmlformats.org/officeDocument/2006/relationships/tags" Target="../tags/tag294.xml" /><Relationship Id="rId14" Type="http://schemas.openxmlformats.org/officeDocument/2006/relationships/tags" Target="../tags/tag295.xml" /><Relationship Id="rId15" Type="http://schemas.openxmlformats.org/officeDocument/2006/relationships/tags" Target="../tags/tag296.xml" /><Relationship Id="rId16" Type="http://schemas.openxmlformats.org/officeDocument/2006/relationships/tags" Target="../tags/tag297.xml" /><Relationship Id="rId17" Type="http://schemas.openxmlformats.org/officeDocument/2006/relationships/tags" Target="../tags/tag298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tags" Target="../tags/tag289.xml" /><Relationship Id="rId9" Type="http://schemas.openxmlformats.org/officeDocument/2006/relationships/tags" Target="../tags/tag2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7.xml" /><Relationship Id="rId11" Type="http://schemas.openxmlformats.org/officeDocument/2006/relationships/tags" Target="../tags/tag308.xml" /><Relationship Id="rId12" Type="http://schemas.openxmlformats.org/officeDocument/2006/relationships/tags" Target="../tags/tag309.xml" /><Relationship Id="rId13" Type="http://schemas.openxmlformats.org/officeDocument/2006/relationships/tags" Target="../tags/tag310.xml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tags" Target="../tags/tag303.xml" /><Relationship Id="rId7" Type="http://schemas.openxmlformats.org/officeDocument/2006/relationships/tags" Target="../tags/tag304.xml" /><Relationship Id="rId8" Type="http://schemas.openxmlformats.org/officeDocument/2006/relationships/tags" Target="../tags/tag305.xml" /><Relationship Id="rId9" Type="http://schemas.openxmlformats.org/officeDocument/2006/relationships/tags" Target="../tags/tag3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11.xml" /><Relationship Id="rId3" Type="http://schemas.openxmlformats.org/officeDocument/2006/relationships/tags" Target="../tags/tag312.xml" /><Relationship Id="rId4" Type="http://schemas.openxmlformats.org/officeDocument/2006/relationships/tags" Target="../tags/tag3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2.xml" /><Relationship Id="rId11" Type="http://schemas.openxmlformats.org/officeDocument/2006/relationships/tags" Target="../tags/tag323.xml" /><Relationship Id="rId12" Type="http://schemas.openxmlformats.org/officeDocument/2006/relationships/tags" Target="../tags/tag324.xml" /><Relationship Id="rId13" Type="http://schemas.openxmlformats.org/officeDocument/2006/relationships/tags" Target="../tags/tag325.xml" /><Relationship Id="rId2" Type="http://schemas.openxmlformats.org/officeDocument/2006/relationships/tags" Target="../tags/tag314.xml" /><Relationship Id="rId3" Type="http://schemas.openxmlformats.org/officeDocument/2006/relationships/tags" Target="../tags/tag315.xml" /><Relationship Id="rId4" Type="http://schemas.openxmlformats.org/officeDocument/2006/relationships/tags" Target="../tags/tag316.xml" /><Relationship Id="rId5" Type="http://schemas.openxmlformats.org/officeDocument/2006/relationships/tags" Target="../tags/tag317.xml" /><Relationship Id="rId6" Type="http://schemas.openxmlformats.org/officeDocument/2006/relationships/tags" Target="../tags/tag318.xml" /><Relationship Id="rId7" Type="http://schemas.openxmlformats.org/officeDocument/2006/relationships/tags" Target="../tags/tag319.xml" /><Relationship Id="rId8" Type="http://schemas.openxmlformats.org/officeDocument/2006/relationships/tags" Target="../tags/tag320.xml" /><Relationship Id="rId9" Type="http://schemas.openxmlformats.org/officeDocument/2006/relationships/tags" Target="../tags/tag32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2" Type="http://schemas.openxmlformats.org/officeDocument/2006/relationships/tags" Target="../tags/tag326.xml" /><Relationship Id="rId3" Type="http://schemas.openxmlformats.org/officeDocument/2006/relationships/tags" Target="../tags/tag327.xml" /><Relationship Id="rId4" Type="http://schemas.openxmlformats.org/officeDocument/2006/relationships/tags" Target="../tags/tag328.xml" /><Relationship Id="rId5" Type="http://schemas.openxmlformats.org/officeDocument/2006/relationships/tags" Target="../tags/tag329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0210211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物业安全管理培训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张某某,a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张某某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物业安全概述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物业安全管理体系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物业安全防范措施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案例分析与实践操作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应急预案与处置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物业安全概述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物业安全定义与重要性</a:t>
            </a:r>
            <a:endParaRPr lang="zh-CN" altLang="en-US"/>
          </a:p>
        </p:txBody>
      </p:sp>
      <p:cxnSp>
        <p:nvCxnSpPr>
          <p:cNvPr id="3145777" name="直接连接符 3"/>
          <p:cNvCxnSpPr/>
          <p:nvPr>
            <p:custDataLst>
              <p:tags r:id="rId2"/>
            </p:custDataLst>
          </p:nvPr>
        </p:nvCxnSpPr>
        <p:spPr>
          <a:xfrm flipH="1">
            <a:off x="3197561" y="2047570"/>
            <a:ext cx="0" cy="2483931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79" name="直接连接符 6"/>
          <p:cNvCxnSpPr/>
          <p:nvPr>
            <p:custDataLst>
              <p:tags r:id="rId3"/>
            </p:custDataLst>
          </p:nvPr>
        </p:nvCxnSpPr>
        <p:spPr>
          <a:xfrm flipH="1">
            <a:off x="6070152" y="2047570"/>
            <a:ext cx="0" cy="2483931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81" name="直接连接符 7"/>
          <p:cNvCxnSpPr/>
          <p:nvPr>
            <p:custDataLst>
              <p:tags r:id="rId4"/>
            </p:custDataLst>
          </p:nvPr>
        </p:nvCxnSpPr>
        <p:spPr>
          <a:xfrm flipH="1">
            <a:off x="8942742" y="2047570"/>
            <a:ext cx="0" cy="2483931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700" name="标题 22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3659094" y="1913657"/>
            <a:ext cx="2052918" cy="1179058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</a:rPr>
              <a:t>单击添加标题</a:t>
            </a:r>
            <a:endParaRPr lang="zh-CN" altLang="en-US" sz="1800">
              <a:solidFill>
                <a:schemeClr val="accent1"/>
              </a:solidFill>
            </a:endParaRPr>
          </a:p>
        </p:txBody>
      </p:sp>
      <p:sp>
        <p:nvSpPr>
          <p:cNvPr id="1049702" name="正文"/>
          <p:cNvSpPr txBox="1"/>
          <p:nvPr>
            <p:custDataLst>
              <p:tags r:id="rId6"/>
            </p:custDataLst>
          </p:nvPr>
        </p:nvSpPr>
        <p:spPr>
          <a:xfrm>
            <a:off x="3659094" y="3191748"/>
            <a:ext cx="2052918" cy="2436595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物业安全的重要性：物业安全是物业管理的基础，是保障业主和租户生命财产安全的重要措施。同时，物业安全也是维护社会稳定、促进社会和谐的重要保障。</a:t>
            </a:r>
            <a:endParaRPr lang="zh-CN" altLang="en-US">
              <a:sym typeface="+mn-ea"/>
            </a:endParaRPr>
          </a:p>
        </p:txBody>
      </p:sp>
      <p:sp>
        <p:nvSpPr>
          <p:cNvPr id="1049704" name="标题 2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9300882" y="1913657"/>
            <a:ext cx="2052918" cy="1179058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  <a:latin typeface="+mj-ea"/>
              </a:rPr>
              <a:t>单击添加标题</a:t>
            </a:r>
            <a:endParaRPr lang="zh-CN" altLang="en-US" sz="18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706" name="正文"/>
          <p:cNvSpPr txBox="1"/>
          <p:nvPr>
            <p:custDataLst>
              <p:tags r:id="rId8"/>
            </p:custDataLst>
          </p:nvPr>
        </p:nvSpPr>
        <p:spPr>
          <a:xfrm>
            <a:off x="9300882" y="3192371"/>
            <a:ext cx="2052918" cy="2435972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物业安全管理的意义：物业管理公司通过加强物业安全管理，可以提高公司的服务质量和信誉度，增强业主和租户的信任感和满意度。同时，物业安全管理也是社会公共安全的重要组成部分，对于维护社会稳定、促进社会和谐具有重要意义。</a:t>
            </a:r>
            <a:endParaRPr lang="zh-CN" altLang="en-US">
              <a:sym typeface="+mn-ea"/>
            </a:endParaRPr>
          </a:p>
        </p:txBody>
      </p:sp>
      <p:sp>
        <p:nvSpPr>
          <p:cNvPr id="1049708" name="标题 22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6479988" y="1913657"/>
            <a:ext cx="2052918" cy="1179058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  <a:latin typeface="+mj-ea"/>
              </a:rPr>
              <a:t>单击添加标题</a:t>
            </a:r>
            <a:endParaRPr lang="zh-CN" altLang="en-US" sz="18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710" name="正文"/>
          <p:cNvSpPr txBox="1"/>
          <p:nvPr>
            <p:custDataLst>
              <p:tags r:id="rId10"/>
            </p:custDataLst>
          </p:nvPr>
        </p:nvSpPr>
        <p:spPr>
          <a:xfrm>
            <a:off x="6479988" y="3192371"/>
            <a:ext cx="2052918" cy="2435972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物业安全管理的目标：通过有效的安全管理，确保物业区域内的人身、财产、环境的安全，维护物业区域的秩序，提高业主和租户的生活质量。</a:t>
            </a:r>
            <a:endParaRPr lang="zh-CN" altLang="en-US">
              <a:sym typeface="+mn-ea"/>
            </a:endParaRPr>
          </a:p>
        </p:txBody>
      </p:sp>
      <p:sp>
        <p:nvSpPr>
          <p:cNvPr id="1049712" name="正文"/>
          <p:cNvSpPr txBox="1"/>
          <p:nvPr>
            <p:custDataLst>
              <p:tags r:id="rId11"/>
            </p:custDataLst>
          </p:nvPr>
        </p:nvSpPr>
        <p:spPr>
          <a:xfrm>
            <a:off x="838200" y="3191748"/>
            <a:ext cx="2052918" cy="2436595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物业安全的定义：物业安全是指物业区域内的人身、财产、环境的安全，以及物业区域内秩序的维护。</a:t>
            </a:r>
            <a:endParaRPr lang="zh-CN" altLang="en-US">
              <a:sym typeface="+mn-ea"/>
            </a:endParaRPr>
          </a:p>
        </p:txBody>
      </p:sp>
      <p:sp>
        <p:nvSpPr>
          <p:cNvPr id="1049714" name="标题 22"/>
          <p:cNvSpPr>
            <a:spLocks noGrp="1"/>
          </p:cNvSpPr>
          <p:nvPr>
            <p:custDataLst>
              <p:tags r:id="rId12"/>
            </p:custDataLst>
          </p:nvPr>
        </p:nvSpPr>
        <p:spPr>
          <a:xfrm>
            <a:off x="838200" y="1913657"/>
            <a:ext cx="2052918" cy="1179058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</a:rPr>
              <a:t>单击添加标题</a:t>
            </a:r>
            <a:endParaRPr lang="zh-CN" altLang="en-US" sz="1800">
              <a:solidFill>
                <a:schemeClr val="accent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物业安全风险因素</a:t>
            </a:r>
            <a:endParaRPr lang="zh-CN" altLang="en-US"/>
          </a:p>
        </p:txBody>
      </p:sp>
      <p:sp>
        <p:nvSpPr>
          <p:cNvPr id="104975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自然灾害风险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设备设施故障风险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人员操作失误风险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外部因素风险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物业安全管理体系</a:t>
            </a:r>
            <a:endParaRPr lang="zh-CN" altLang="en-US"/>
          </a:p>
        </p:txBody>
      </p:sp>
      <p:sp>
        <p:nvSpPr>
          <p:cNvPr id="10498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0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物业安全管理组织架构</a:t>
            </a:r>
            <a:endParaRPr lang="zh-CN" altLang="en-US"/>
          </a:p>
        </p:txBody>
      </p:sp>
      <p:sp>
        <p:nvSpPr>
          <p:cNvPr id="10500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00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物业公司安全管理组织架构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0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各部门职责分工明确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0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01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人员配备及培训计划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02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应急预案及演练机制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物业安全管理制度与流程</a:t>
            </a:r>
            <a:endParaRPr lang="zh-CN" altLang="en-US"/>
          </a:p>
        </p:txBody>
      </p:sp>
      <p:sp>
        <p:nvSpPr>
          <p:cNvPr id="105006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7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7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7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紧急事件处理流程：建立紧急事件处理机制，如火灾、地震等突发事件的处理流程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7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物业安全管理制度：明确各项安全规定和要求，包括安全检查、隐患排查、应急预案等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8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9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安全防范措施：采取多种手段，如门禁系统、监控设备、巡逻等，确保物业区域的安全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9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9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9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培训与宣传：对物业管理人员和业主进行安全培训和宣传，提高安全意识和自救能力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物业安全培训体系</a:t>
            </a:r>
            <a:endParaRPr lang="zh-CN" altLang="en-US"/>
          </a:p>
        </p:txBody>
      </p:sp>
      <p:sp>
        <p:nvSpPr>
          <p:cNvPr id="10501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培训目标：提高员工安全意识和技能水平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培训内容：消防安全、应急处理、安全防范等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培训方式：理论授课、实操演练、案例分析等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培训效果评估：通过考试、问卷调查等方式对培训效果进行评估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物业安全防范措施</a:t>
            </a:r>
            <a:endParaRPr lang="zh-CN" altLang="en-US"/>
          </a:p>
        </p:txBody>
      </p:sp>
      <p:sp>
        <p:nvSpPr>
          <p:cNvPr id="10502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3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消防安全防范措施</a:t>
            </a:r>
            <a:endParaRPr lang="zh-CN" altLang="en-US"/>
          </a:p>
        </p:txBody>
      </p:sp>
      <p:sp>
        <p:nvSpPr>
          <p:cNvPr id="105038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9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9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定期检查消防设施和器材是否完好有效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9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9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9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定期组织消防演练，提高员工应对突发事件的能力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0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0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建立完善的消防安全管理制度，确保各项措施得到有效执行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0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1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加强与消防部门的沟通与合作，及时了解最新的消防安全知识和技术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电气安全防范措施</a:t>
            </a:r>
            <a:endParaRPr lang="zh-CN" altLang="en-US"/>
          </a:p>
        </p:txBody>
      </p:sp>
      <p:sp>
        <p:nvSpPr>
          <p:cNvPr id="105045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5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5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定期检查电气设备，确保其正常运行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5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6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6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严格遵守安全操作规程，避免发生触电事故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6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6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6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配备漏电保护装置，确保在发生漏电时能够及时切断电源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7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7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7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加强员工安全意识培训，提高员工电气安全防范意识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https://d.book118.com/237102102110006032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2_1"/>
  <p:tag name="KSO_WM_UNIT_INDEX" val="1_2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  <p:tag name="KSO_WM_UNIT_VALUE" val="32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4_1"/>
  <p:tag name="KSO_WM_UNIT_INDEX" val="1_4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3_1"/>
  <p:tag name="KSO_WM_UNIT_INDEX" val="1_3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1_1"/>
  <p:tag name="KSO_WM_UNIT_INDEX" val="1_1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70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13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Office Theme</vt:lpstr>
      <vt:lpstr>物业安全管理培训</vt:lpstr>
      <vt:lpstr>目录</vt:lpstr>
      <vt:lpstr>添加章节标题</vt:lpstr>
      <vt:lpstr>物业安全概述</vt:lpstr>
      <vt:lpstr>PowerPoint Presentation</vt:lpstr>
      <vt:lpstr>物业安全定义与重要性</vt:lpstr>
      <vt:lpstr>物业安全风险因素</vt:lpstr>
      <vt:lpstr>物业安全管理体系</vt:lpstr>
      <vt:lpstr>PowerPoint Presentation</vt:lpstr>
      <vt:lpstr>物业安全管理组织架构</vt:lpstr>
      <vt:lpstr>物业安全管理制度与流程</vt:lpstr>
      <vt:lpstr>物业安全培训体系</vt:lpstr>
      <vt:lpstr>物业安全防范措施</vt:lpstr>
      <vt:lpstr>PowerPoint Presentation</vt:lpstr>
      <vt:lpstr>消防安全防范措施</vt:lpstr>
      <vt:lpstr>电气安全防范措施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2024-09-05T10:45:48.430</cp:lastPrinted>
  <dcterms:created xsi:type="dcterms:W3CDTF">2024-09-05T02:45:48Z</dcterms:created>
  <dcterms:modified xsi:type="dcterms:W3CDTF">2024-09-05T02:45:50Z</dcterms:modified>
</cp:coreProperties>
</file>