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2178B-D6F8-48A9-B981-E34FEEF29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8BC5A-27ED-40F3-9AB0-65C5D0112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0AFF7-FE16-4102-8D34-7CE47AC58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09BD4-610E-4E75-978B-AD117839B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556CD-117F-476A-AC7F-4A2618E6B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9916BC-5A57-4D52-BA69-5AC400FC0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90CEC-945D-4A25-8F93-77AB81158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95654-5C21-479B-8F83-1ACA317BA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7B9D1-B238-42E2-A182-E3F4413BA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BBDCF-B357-4B0A-8551-8E3DB9CA6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9B8F0-9E10-4DDC-A4E0-1D84FDA30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03110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甘肃经济社会发展情况简介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甘肃概况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社会事业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甘肃概况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位于中国西北部，地处黄河上游，与青海、宁夏、内蒙古、新疆等省区相邻。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甘肃省会兰州市，是古丝绸之路的重要通道和交通枢纽。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拥有丰富的自然资源和文化遗产，如敦煌莫高窟、嘉峪关等。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人口与民族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人口约2600万，以汉族为主，还有回族、藏族、维吾尔族等少数民族。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人口分布不均，主要集中在河西走廊和陇东南地区。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7" name="Freeform 17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Freeform 24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Freeform 28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2" name="Freeform 32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矿产资源丰富，主要有煤炭、石油、天然气、铁矿等。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农业资源丰富，盛产小麦、玉米、马铃薯等粮食作物和棉花、油料等经济作物。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旅游资源丰富，有世界文化遗产敦煌莫高窟、张掖丹霞地貌等自然和人文景观。</a:t>
            </a:r>
            <a:endParaRPr lang="en-US" sz="1100"/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自然资源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农业产值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甘肃的农业产值逐年增长，主要农作物包括小麦、玉米、马铃薯等，特色农产品有红枣、枸杞、苹果等。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农业现代化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甘肃积极推进农业现代化，加强农业科技创新，提高农业生产效率。同时，加强农业基础设施建设，改善农业生产条件。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农业产业化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甘肃鼓励农业产业化发展，通过培育龙头企业、发展农民专业合作社等方式，推动农业规模化、集约化经营。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工业园区建设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甘肃加快工业园区建设，优化产业布局，提高产业集聚度。通过政策扶持和招商引资，吸引了一批优质企业入驻园区。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工业转型升级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甘肃积极推进工业转型升级，加强技术创新和环保治理，推动传统产业向绿色、低碳、循环方向发展。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2" name="TextBox 1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工业结构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甘肃的工业以能源、化工、有色金属等重工业为主，近年来，高新技术产业、装备制造业等新兴产业也有所发展。</a:t>
              </a:r>
            </a:p>
          </p:txBody>
        </p:sp>
      </p:grpSp>
      <p:sp>
        <p:nvSpPr>
          <p:cNvPr id="14" name="Freeform 1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服务业发展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甘肃的服务业占比逐年提高，成为经济增长的重要动力。服务业涵盖了商贸物流、旅游、金融、教育医疗等领域。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甘肃拥有丰富的旅游资源，如敦煌莫高窟、张掖丹霞地貌等。通过加强旅游基础设施建设和服务质量提升，甘肃的旅游业得到了快速发展。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服务业创新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甘肃鼓励服务业创新发展，推动互联网+、大数据等新技术在服务业中的应用。同时，加强服务业人才培养和引进，提高服务业整体水平。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服务业占比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社会事业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https://d.book118.com/237103110115006050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2024-09-23T04:27:07.729</cp:lastPrinted>
  <dcterms:created xsi:type="dcterms:W3CDTF">2024-09-22T20:27:07Z</dcterms:created>
  <dcterms:modified xsi:type="dcterms:W3CDTF">2024-09-22T20:27:09Z</dcterms:modified>
</cp:coreProperties>
</file>