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D844A-DC8F-4DCF-883E-338A77767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A5E01-5FAA-4377-B5B2-45AB9782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0213C-8B87-4950-BA6A-7365F1549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12B4B-DCBB-4F05-B01B-D590526E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0E219-B9DD-4A8F-AF94-BEFBFA1C1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13560-6ED5-4F0A-8B3A-4C309402C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F87131-C7E2-43D3-A890-5B02C4449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16DB9-6242-46B0-8F16-5EA1D7EF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D4B8-9600-46E4-BCD9-04E74307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68A73-48D2-4F8D-AAA7-CD08C69D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DF3E6-4040-4110-B4F8-8E321A54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92" r:id="rId2"/>
    <p:sldLayoutId id="2147485893" r:id="rId3"/>
    <p:sldLayoutId id="2147485894" r:id="rId4"/>
    <p:sldLayoutId id="2147485895" r:id="rId5"/>
    <p:sldLayoutId id="2147485896" r:id="rId6"/>
    <p:sldLayoutId id="2147485897" r:id="rId7"/>
    <p:sldLayoutId id="2147485898" r:id="rId8"/>
    <p:sldLayoutId id="2147485899" r:id="rId9"/>
    <p:sldLayoutId id="2147485900" r:id="rId10"/>
    <p:sldLayoutId id="214748590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3154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精细管理柜台团队提升员工绩效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柜台团队管理的重要性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提升员工绩效的具体措施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精细化管理的实施方式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案例分析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实施精细化管理的益处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柜台团队管理的重要性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员工绩效对组织的影响</a:t>
            </a:r>
            <a:endParaRPr lang="zh-CN" altLang="en-US"/>
          </a:p>
        </p:txBody>
      </p:sp>
      <p:sp>
        <p:nvSpPr>
          <p:cNvPr id="104897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提高员工绩效可以增强组织的竞争力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员工绩效是组织目标实现的关键因素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高绩效员工能够促进组织文化的建设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提升员工绩效可以有效降低人员流失率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柜台团队在销售中的关键作用</a:t>
            </a:r>
            <a:endParaRPr lang="zh-CN" altLang="en-US"/>
          </a:p>
        </p:txBody>
      </p:sp>
      <p:sp>
        <p:nvSpPr>
          <p:cNvPr id="1049036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0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8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6364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传递品牌形象：柜台团队是品牌形象的重要代表，其专业素养和服务态度直接影响着消费者对品牌的认知和评价。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应对市场变化：优秀的柜台团队具备快速响应市场变化的能力，能够及时调整销售策略，抓住销售机会。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6364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提升客户体验：优秀的柜台团队能够提供专业、友好的服务，增强客户对品牌的忠诚度和满意度。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58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6364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促进销售：团队成员之间的默契配合和高效沟通，能够提高销售效率和业绩。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精细管理的必要性</a:t>
            </a:r>
            <a:endParaRPr lang="zh-CN" altLang="en-US"/>
          </a:p>
        </p:txBody>
      </p:sp>
      <p:sp>
        <p:nvSpPr>
          <p:cNvPr id="104909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提升客户满意度：精细管理有助于确保柜台服务的质量和效率，提高客户满意度，从而增加回头客和口碑传播。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提高员工工作效率：精细管理有助于规范工作流程，减少不必要的浪费，使员工更加专注于工作，提高工作效率。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增强团队凝聚力：精细管理注重团队协同作战，有助于增强团队成员之间的沟通与合作，形成更强的凝聚力。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创造更多价值：精细管理能够降低成本、提高效率，为企业创造更多的价值，实现可持续发展。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精细化管理的实施方式</a:t>
            </a:r>
            <a:endParaRPr lang="zh-CN" altLang="en-US"/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明确岗位职责和工作流程</a:t>
            </a:r>
            <a:endParaRPr lang="zh-CN" altLang="en-US"/>
          </a:p>
        </p:txBody>
      </p:sp>
      <p:sp>
        <p:nvSpPr>
          <p:cNvPr id="1049236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岗位职责：明确每个岗位的职责和任务，避免工作重叠和遗漏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工作流程：制定详细的工作流程，确保工作有序进行，提高工作效率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培训员工：对员工进行培训，使其了解并掌握岗位职责和工作流程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监督和评估：定期对员工的工作进行监督和评估，确保其按照流程和要求完成工作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建立完善的培训体系</a:t>
            </a:r>
            <a:endParaRPr lang="zh-CN" altLang="en-US"/>
          </a:p>
        </p:txBody>
      </p:sp>
      <p:sp>
        <p:nvSpPr>
          <p:cNvPr id="1049296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培训方式：采用线上、线下相结合的方式，灵活安排培训时间和地点。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制定培训计划：根据员工需求和公司战略，制定有针对性的培训计划。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培训内容：涵盖职业技能、团队协作、沟通技巧等方面，提升员工综合素质。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培训评估：对培训效果进行评估，不断优化培训内容和方式。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制定合理的考核标准与激励机制</a:t>
            </a:r>
            <a:endParaRPr lang="zh-CN" altLang="en-US"/>
          </a:p>
        </p:txBody>
      </p:sp>
      <p:sp>
        <p:nvSpPr>
          <p:cNvPr id="10493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考核标准：明确岗位职责，制定具体、可衡量的考核指标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考核与激励相结合：确保考核公平、公正，激励措施合理、有效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持续改进：根据员工反馈和业绩情况，不断优化考核标准和激励机制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激励机制：奖励优秀员工，提供晋升机会，激发员工积极性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强化团队协作和沟通</a:t>
            </a:r>
            <a:endParaRPr lang="zh-CN" altLang="en-US"/>
          </a:p>
        </p:txBody>
      </p:sp>
      <p:sp>
        <p:nvSpPr>
          <p:cNvPr id="1049440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强化团队协作和沟通：通过有效的沟通，确保团队成员之间的信息传递畅通，提高团队协作效率。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制定明确的工作流程：明确各岗位的工作职责和工作流程，确保工作有序进行。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建立科学的考核机制：根据员工的工作表现和业绩，建立科学的考核机制，激励员工提高工作效率。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强化培训和教育：通过定期的培训和教育，提高员工的专业技能和综合素质，提升团队整体水平。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提升员工绩效的具体措施</a:t>
            </a:r>
            <a:endParaRPr lang="zh-CN" altLang="en-US"/>
          </a:p>
        </p:txBody>
      </p:sp>
      <p:sp>
        <p:nvSpPr>
          <p:cNvPr id="10494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注重员工的个人发展</a:t>
            </a:r>
            <a:endParaRPr lang="zh-CN" altLang="en-US"/>
          </a:p>
        </p:txBody>
      </p:sp>
      <p:sp>
        <p:nvSpPr>
          <p:cNvPr id="10495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提供培训和发展机会，帮助员工提升技能和能力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鼓励员工自我发展，支持个人目标和职业规划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0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建立激励机制，奖励优秀表现和业绩提升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2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关注员工心理健康，提供必要的支持和帮助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提供持续的业务培训和支持</a:t>
            </a:r>
            <a:endParaRPr lang="zh-CN" altLang="en-US"/>
          </a:p>
        </p:txBody>
      </p:sp>
      <p:sp>
        <p:nvSpPr>
          <p:cNvPr id="1049616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定期开展业务培训课程，提高员工的专业技能和知识水平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2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提供在线学习平台和资料，方便员工随时随地学习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8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0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鼓励员工参加行业会议和交流活动，拓宽视野和人际关系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4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6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设立业务支持团队，为员工提供疑难解答和指导服务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https://d.book118.com/237103154123006034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Wingdings</vt:lpstr>
      <vt:lpstr>Office Theme</vt:lpstr>
      <vt:lpstr>精细管理柜台团队提升员工绩效</vt:lpstr>
      <vt:lpstr>目录</vt:lpstr>
      <vt:lpstr>添加章节标题</vt:lpstr>
      <vt:lpstr>柜台团队管理的重要性</vt:lpstr>
      <vt:lpstr>员工绩效对组织的影响</vt:lpstr>
      <vt:lpstr>柜台团队在销售中的关键作用</vt:lpstr>
      <vt:lpstr>精细管理的必要性</vt:lpstr>
      <vt:lpstr>精细化管理的实施方式</vt:lpstr>
      <vt:lpstr>明确岗位职责和工作流程</vt:lpstr>
      <vt:lpstr>建立完善的培训体系</vt:lpstr>
      <vt:lpstr>制定合理的考核标准与激励机制</vt:lpstr>
      <vt:lpstr>强化团队协作和沟通</vt:lpstr>
      <vt:lpstr>提升员工绩效的具体措施</vt:lpstr>
      <vt:lpstr>注重员工的个人发展</vt:lpstr>
      <vt:lpstr>提供持续的业务培训和支持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2024-09-08T15:26:52.967</cp:lastPrinted>
  <dcterms:created xsi:type="dcterms:W3CDTF">2024-09-08T07:26:52Z</dcterms:created>
  <dcterms:modified xsi:type="dcterms:W3CDTF">2024-09-08T07:26:55Z</dcterms:modified>
</cp:coreProperties>
</file>