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0227-7E23-41D8-B978-030ABFDEF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ABA23-2882-4AF5-AE6C-3CBECFE87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6D848-11E0-4652-9FD3-97955072F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495B3-CDCD-41DC-B718-1C666E201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A2BB6-667D-4555-90D0-468B18588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23558-D9C4-4B1B-9C3F-74E7CA671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51BB21-EC74-49F0-8A07-C41627B0B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8C4E0-2E6D-428A-A81E-650ED0B30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15BE5-17F5-4B46-A793-C46543CC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F6D5E-7CA3-4F42-8AF3-D78BA903F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A2CCB-4C0A-447A-A8E8-261FCBB5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503612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《决策的方法》ppt课件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决策陷阱与应对策略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决策是指在一定条件下，从两个或多个选项中选择一个最优或最合适的方案的过程。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决策通常是在面临问题、挑战或机会时做出的，需要基于一定的判断和选择标准，从多个可能的方案中选取一个最适合的方案。决策过程需要充分考虑各种因素，包括风险、收益、成本等。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决策是组织和个人成功的关键因素，正确的决策能够带来更好的结果和效益。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在组织和个人生活中，决策无处不在，正确的决策能够解决问题、抓住机遇、提高效益。错误的决策可能导致资源浪费、错失机会甚至失败。因此，提高决策能力是每个人都应该关注和提升的。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决策可以根据不同的标准进行分类，如单人决策和集体决策、确定型决策和风险型决策等。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决策制定者的数量，决策可以分为单人决策和集体决策。单人决策是指由一个人做出决策，而集体决策则是由多人共同讨论和协商后做出的决策。根据决策面临的风险和不确定性，决策可以分为确定型决策和风险型决策。确定型决策是在完全确定的环境下做出的，而风险型决策则面临一定的不确定性和风险。此外，还有许多其他的分类方式，如战略决策、战术决策和操作决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详细描述：在决策过程中，首先需要明确问题的性质、范围和重要性，以便为后续的决策提供明确的方向和目标。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总结词：信息全面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详细描述：收集与问题相关的全面信息，包括市场情况、竞争态势、技术发展趋势等，为制定方案提供依据。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总结词：方案多样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详细描述：根据收集的信息，制定多种可能的解决方案，并对每种方案进行初步评估，以便为后续的方案选择提供更多选择。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评估方案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详细描述：对每种方案进行详细的评估，包括方案的可行性、预期效果、成本效益等方面，以便选出最优方案。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总结词：评估准确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总结词：执行有力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详细描述：实施方案时，需要明确责任分工、时间安排和资源调配，确保方案的顺利实施，并做好过程中的监控和调整。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https://d.book118.com/237105036125006032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2024-09-05T15:49:14.238</cp:lastPrinted>
  <dcterms:created xsi:type="dcterms:W3CDTF">2024-09-05T07:49:14Z</dcterms:created>
  <dcterms:modified xsi:type="dcterms:W3CDTF">2024-09-05T07:49:15Z</dcterms:modified>
</cp:coreProperties>
</file>