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C4202C-3E73-4910-AE87-C54345D66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8C0D91-13E1-4640-A0A1-12E8A7BD0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6B1EC2-AD7C-44F8-A906-317510C172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7D2562-B9B5-4558-8A03-4FC3AF44B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75D83A-3A4C-443C-8AEA-52871879BC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4DDDA6-F299-4F53-B929-679823E05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297F89-4DC0-4635-990E-3158347E9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E35348-CDB0-4957-9691-8BB540CC5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C35D36-11C7-42B6-A836-CE5B43965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37224E-2D30-455F-ADCD-73A53E19C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C9631B-00C3-4CBE-9809-8089409D9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6.jpeg" /><Relationship Id="rId6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710610201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高龄患者的手术麻醉管理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高龄患者生理特点及手术风险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麻醉前评估与准备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麻醉实施与管理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术后镇痛与康复管理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039" b="203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高龄患者手术数量增加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随着人口老龄化，高龄患者手术数量逐年上升，手术麻醉管理面临更多挑战。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高龄患者生理特点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高龄患者生理功能减退，对麻醉药物的反应和代谢不同于年轻患者，需要更加精细的管理。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提高手术安全性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针对高龄患者的特点进行手术麻醉管理，有助于提高手术安全性，减少并发症的发生。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高龄患者肝肾功能减退，药物代谢速度减慢，容易导致药物蓄积和不良反应。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药物代谢减慢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917" r="16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心血管系统脆弱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呼吸系统问题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高龄患者心血管系统脆弱，容易出现心律失常、血压波动等问题，需要更加谨慎的麻醉管理。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高龄患者呼吸系统功能减退，容易出现呼吸困难、肺部感染等问题，需要加强呼吸管理。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高龄患者手术麻醉特点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本次汇报旨在探讨高龄患者的手术麻醉管理策略，提高手术安全性和患者满意度。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本次汇报将介绍高龄患者的生理特点、手术麻醉风险评估、麻醉药物选择、麻醉实施及监测等方面的内容，并结合实际案例进行分析和讨论。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汇报目的和内容概述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内容概述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高龄患者生理特点及手术风险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随着年龄的增长，高龄患者的器官功能逐渐减退，包括心、肺、肝、肾等器官，导致手术耐受力下降。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器官功能减退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高龄患者的基础代谢率降低，药物代谢和排泄速度减慢，容易出现药物蓄积和中毒。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代谢率降低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4958" b="1495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626" b="16626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免疫系统功能随年龄增长而减弱，高龄患者对手术创伤和感染的抵抗力降低。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免疫系统减弱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呼吸系统并发症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由于肺功能减退和呼吸道防御机制减弱，高龄患者手术后易出现肺部感染、呼吸衰竭等并发症。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心血管事件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高龄患者常伴有高血压、冠心病等心血管疾病，手术过程中易出现心律失常、心力衰竭等心血管事件。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神经系统并发症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高龄患者神经系统功能减退，手术后易出现认知功能障碍、谵妄等神经系统并发症。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5625" r="15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手术风险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83" r="13583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对高龄患者进行全面的术前评估，针对存在的疾病进行积极治疗和优化，提高手术耐受力。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术前评估与优化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在手术过程中密切监测患者的生命体征和器官功能，及时调整麻醉深度和药物用量，确保手术安全。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术中监测与调整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术后给予充分的镇痛治疗，减轻患者痛苦，促进康复。同时加强术后护理和营养支持，预防感染和其他并发症的发生。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术后镇痛与康复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并发症预防与处理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麻醉前评估与准备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637" r="1463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麻醉前访视与评估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了解患者的基础疾病、手术史、过敏史等相关信息。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评估患者的营养状况、心肺功能、神经系统等。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根据病情需要，进行必要的实验室检查，如血常规、生化、凝血功能等。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结合患者的年龄、病情及手术方式，综合评估手术风险。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详细询问病史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评估手术风险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区域阻滞麻醉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全身麻醉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复合麻醉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麻醉方式选择及依据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5002" r="1500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适用于浅表、局限的手术，如四肢手术等。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适用于大型、复杂的手术，需考虑患者的心肺功能及药物代谢情况。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结合区域阻滞和全身麻醉，以达到更好的麻醉效果。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根据患者的具体情况、手术需求及麻醉医生的经验，选择合适的麻醉方式。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https://d.book118.com/237106102011006043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2024-09-16T17:24:58.327</cp:lastPrinted>
  <dcterms:created xsi:type="dcterms:W3CDTF">2024-09-16T09:24:58Z</dcterms:created>
  <dcterms:modified xsi:type="dcterms:W3CDTF">2024-09-16T09:25:00Z</dcterms:modified>
</cp:coreProperties>
</file>