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25939-4BB1-451D-85C7-5C0931DB9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33A8D-6EA5-4917-B060-F127AEF02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C5CBB-82B8-4932-8D7B-11A997C17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726D3-4387-4A15-BA15-1FDB029A9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D7B54-81F0-4B4C-8E83-015399C38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A67411-2C32-4641-9486-D049891F7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04E443-43D0-4E45-B8F6-B218EBC74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73865-7522-4C80-A6A3-39015BE01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CD6B4-A9B5-40CD-99D0-5F6A14991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EE5B8-5665-44E7-A3C7-A7B76B648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15989-B9DD-4406-88D2-DDD1C232C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1014405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ppt课件新生儿护理查房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新生儿护理操作技能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新生儿护理查房实践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新生儿护理查房案例分析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新生儿体温调节中枢尚未发育完全，需要注意保暖，维持适宜的室内温度。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250" b="16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新生儿的呼吸和心率较快，需要注意观察呼吸频率和心音是否正常。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呼吸和循环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58" r="142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新生儿消化系统较为脆弱，需要注意合理喂养，避免过度喂养或饥饿。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新生儿处于快速生长阶段，需要充足的营养和睡眠来支持其发育。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333" b="19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感知和运动能力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社交和情感发展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新生儿逐渐发展感知和运动能力，需要提供适当的刺激和锻炼。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新生儿开始对周围的人和环境产生反应，需要与家长和其他照顾者建立亲密关系。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新生儿需要母乳喂养，母乳含有丰富的营养物质和免疫物质，有助于宝宝的生长和发育。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88" r="1718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212" r="1721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新生儿需要补充适量的维生素D，以促进骨骼发育。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维生素D补充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早产儿和低出生体重儿需要补充铁剂，以预防贫血。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铁剂补充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新生儿黄疸是由于胆红素代谢异常引起的皮肤、巩膜和黏膜黄染。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新生儿黄疸分为生理性和病理性两类。生理性黄疸通常在出生后2-3天出现，7-10天消退，早产儿持续时间较长。病理性黄疸出现较早，持续时间较长，伴有其他症状，如精神萎靡、食欲不振等。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对于生理性黄疸，可采取多晒太阳、多吃多排等措施促进胆红素排出。对于病理性黄疸，需及时就医，遵医嘱治疗，如蓝光照射、药物治疗等。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新生儿脐炎是由于断脐时或出生后处理不当，导致细菌侵入脐部引起的炎症。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脐炎表现为脐部红肿、有分泌物、异味等。严重时可引起腹膜炎、败血症等并发症。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保持脐部清洁干燥，勤换尿布，避免尿液污染。对于轻度脐炎，可用碘伏消毒液消毒局部，对于严重脐炎，需及时就医，遵医嘱治疗。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833" b="583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新生儿红臀是由于尿布不透气、尿液和粪便长时间刺激皮肤引起的炎症。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红臀表现为臀部皮肤发红、皮疹、甚至溃破。严重时可引起感染、疼痛等。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勤换尿布，保持臀部清洁干燥。选用透气性好、吸水性强的尿布。对于轻度红臀，可涂抹护臀霜或植物油保护皮肤，对于严重红臀，需及时就医，遵医嘱治疗。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新生儿红臀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新生儿喂养问题主要包括喂养不足、过度喂养和母乳喂养不当等。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喂养不足会导致宝宝体重增长缓慢、营养不良等；过度喂养会导致宝宝肥胖、消化不良等；母乳喂养不当会导致宝宝吸入空气、吐奶等。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根据宝宝的体重、生长曲线和实际情况判断喂养量。母乳喂养时注意姿势和吸吮动作，人工喂养时选择适合宝宝的配方奶和奶瓶。避免过度喂养和强迫喂奶。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新生儿护理操作技能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在沐浴过程中，要保持室温适宜，水温控制在37-40摄氏度左右，避免烫伤或着凉。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沐浴频率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新生儿通常每周需要沐浴3-4次，保持皮肤清洁。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沐浴用品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选择温和的婴儿沐浴露和洗发水，避免使用成人产品。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333" r="17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新生儿沐浴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https://d.book118.com/237110144054006025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2024-08-29T21:12:58.286</cp:lastPrinted>
  <dcterms:created xsi:type="dcterms:W3CDTF">2024-08-29T13:12:58Z</dcterms:created>
  <dcterms:modified xsi:type="dcterms:W3CDTF">2024-08-29T13:13:00Z</dcterms:modified>
</cp:coreProperties>
</file>