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2CEFA-F277-40E5-B3D4-52284A314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DAB445-6326-4406-9CEE-1A470EFF7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C8F349-11D7-4EE9-B98E-F224B8520C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02D529-71AE-49B6-9648-10212F5E1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1AE952-8115-4C8C-BCBE-B792B6361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ABE79D-2D93-437E-9523-D81FB2B7B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0E07DA-45D6-4A92-8736-F507A9537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D9BDC5-31B9-4A71-8D82-5829A754D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131C82-2974-49C8-93D2-E3B85757D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CAE7A3-D106-4C71-B38C-8B2483D9E9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8FAA0C-9721-4020-A01E-753AB2DE5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711204005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位置性眩晕的护理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2025">
              <a:solidFill>
                <a:schemeClr val="accent3">
                  <a:lumMod val="75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位置性眩晕的概述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护理评估与诊断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并发症的预防与护理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出院指导与随访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位置性眩晕的概述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位置性眩晕是一种常见的眩晕类型，主要特点是患者在头部或身体位置变化时出现短暂的眩晕感。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位置性眩晕通常在数秒至数分钟内自行缓解，但容易反复发作，影响患者的日常生活和工作。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位置性眩晕的病因较为复杂，可能与内耳疾病、脑部供血不足、颈椎疾病等多种因素有关。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位置性眩晕的病理机制主要涉及前庭器官的功能异常，导致平衡感失调，引发眩晕症状。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位置性眩晕的主要症状包括头部眩晕、恶心、呕吐、出汗等，可能伴随听力下降、耳鸣等症状。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医生通常通过询问病史、体格检查和必要的辅助检查（如听力测试、平衡功能测试等）来诊断位置性眩晕。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护理评估与诊断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询问患者是否有头部外伤、耳部疾病、内耳手术等病史，这些因素可能引起位置性眩晕。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了解患者是否服用过可能引起眩晕的药物，如某些抗高血压药、抗癫痫药等。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询问患者是否有晕车、晕船等晕动症病史，以及是否有偏头痛、焦虑、抑郁等心理疾病病史。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患者病史采集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检查患者的平衡能力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检查听力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检查眼球运动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身体状况评估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观察患者在静止和活动时的姿势，以及行走时的步态，判断是否存在平衡障碍。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评估患者的听力状况，了解是否有听力下降或耳鸣等症状。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观察患者的眼球运动是否正常，是否存在眼球震颤等情况。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心理与社会状况评估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评估患者的情绪状态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了解患者是否有焦虑、抑郁等情绪问题，以及这些问题对眩晕症状的影响。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了解患者的社会支持状况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了解患者家庭、工作、社交等方面的支持情况，以及这些因素对眩晕症状的影响。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评估患者的认知能力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了解患者是否存在认知障碍，如注意力不集中、记忆力减退等情况，这些可能与眩晕症状有关。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https://d.book118.com/237112040051006032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2024-09-05T03:19:00.817</cp:lastPrinted>
  <dcterms:created xsi:type="dcterms:W3CDTF">2024-09-04T19:19:00Z</dcterms:created>
  <dcterms:modified xsi:type="dcterms:W3CDTF">2024-09-04T19:19:02Z</dcterms:modified>
</cp:coreProperties>
</file>