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0D23F95-63ED-48A5-94F4-00F7F63095D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7887D-EDD3-4CBA-91BF-C5663396C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D2116-5A69-45EF-B0DD-14F9C630C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11996-7DE4-4C22-9522-59733B814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2287B-CF39-4815-89ED-9CBC03D3A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296E3B-B8C1-4466-917E-940E6E192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4E8FE5-9576-4109-9F2A-1966658A9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DB1D34-7A4E-48D1-A308-F26487FB5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81D5C-D2DB-4DF2-97E6-EFCEC5750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24F42-5659-401F-A1A6-364CABBA2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DCBE3-5359-425E-8C72-8C2FCC164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5DE43-FEC1-41AA-B591-4F7E15DF1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06CE57B-1CFC-45C3-A2BA-6463C459EC8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1547336-C572-4F76-81DB-3317EE6E575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12062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班主任呵护学生茁壮成长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班主任的角色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班主任的工作内容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班主任的励志故事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学生感言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什么是班主任？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班主任在学生成长中扮演着重要的角色，承担着学生成长路上的引路人，同时也是学生身心健康的监护者。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监督学习进度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督促学生按时完成作业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关注学生的心理健康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提供学习帮助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协助学生解决学习中的问题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班主任的特质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细心倾听学生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耐心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关爱学生成长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爱心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对学生负责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班主任与学生的关系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班主任是学生的朋友和家长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相互信任是成长的基石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班主任的工作内容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班级管理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班主任需要维护班级秩序，确保学生在良好的学习氛围中成长。同时，班主任也要及时处理班级纠纷，保持班级关系和谐稳定。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监督学生的学习情况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关注学习状态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指导学生科学合理安排学习和生活时间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合理安排时间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家校沟通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班主任需要与家长保持密切联系，及时了解学生在家庭环境下的表现，以便更好地指导学生成长。同时，班主任也要及时向家长反馈学生在学校的表现，促进家校合作，共同关心学生的成长。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课外辅导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帮助学生克服学习中遇到的困难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解决学习困难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引导学生积极参与各种课外活动，拓展视野和交友圈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鼓励参加活动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专业知识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班主任在成长过程中需要不断学习教育理论和心理学知识。只有具备专业知识，班主任才能更好地指导和教育学生。此外，班主任还需不断提高自己的辅导能力和沟通能力，以更好地帮助学生成长。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情感认同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与学生建立真挚的情感联系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建立情感联系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班主任要尊重学生的个性差异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尊重个性差异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班主任要与其他教师紧密合作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紧密合作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在团队中发挥领导作用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发挥领导作用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寻找发展机会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班主任应寻找更好的职业发展机会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提升职业素养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班主任应不断提升自己的职业素养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https://d.book118.com/237112062011006055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班主任呵护学生茁壮成长</vt:lpstr>
      <vt:lpstr>目录</vt:lpstr>
      <vt:lpstr>第1章 班主任的角色</vt:lpstr>
      <vt:lpstr> </vt:lpstr>
      <vt:lpstr>班主任的责任</vt:lpstr>
      <vt:lpstr>班主任的特质</vt:lpstr>
      <vt:lpstr>班主任与学生的关系</vt:lpstr>
      <vt:lpstr>第2章 班主任的工作内容</vt:lpstr>
      <vt:lpstr> </vt:lpstr>
      <vt:lpstr>学生辅导</vt:lpstr>
      <vt:lpstr>家校沟通</vt:lpstr>
      <vt:lpstr>课外辅导</vt:lpstr>
      <vt:lpstr>第3章 班主任的成长</vt:lpstr>
      <vt:lpstr> </vt:lpstr>
      <vt:lpstr>情感认同</vt:lpstr>
      <vt:lpstr>团队协作</vt:lpstr>
      <vt:lpstr>职业发展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2024-09-29T14:19:12.476</cp:lastPrinted>
  <dcterms:created xsi:type="dcterms:W3CDTF">2024-09-29T06:19:12Z</dcterms:created>
  <dcterms:modified xsi:type="dcterms:W3CDTF">2024-09-29T06:19:14Z</dcterms:modified>
</cp:coreProperties>
</file>