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67C07-24BF-4BEC-BCC1-17EBD2E0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2BD81-7AA1-4625-878F-64C904F7C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405F12-548D-4EDB-B4E1-B42F52717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C874CE-F1B9-48C7-9BBA-C2957B12C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33E89E-5CE3-42DA-ABA0-8C098904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AE9EBBE-E3F9-4128-A1F9-210BAF9E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5BED8D-5269-4725-8598-74570A230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A87C66-CF11-47BB-9AF7-A02B835F7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211B5-CA8C-40AE-9CAF-EF5A5501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C0FD8-1F06-4757-A153-80A62E7F1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0C8A5-84C2-4621-8689-C7FF1FB4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121111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慢阻肺健康宣教ppt小讲课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慢阻肺的康复治疗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慢阻肺主要包括慢性支气管炎和肺气肿两种疾病，常同时存在。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气流受限通常由吸烟、职业粉尘和化学物质、空气污染等环境因素引起。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7154" b="171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慢阻肺是一种慢性呼吸系统疾病，以持续气流受限为特征，通常呈进行性发展。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吸烟是慢阻肺的主要原因，长期吸烟会损伤呼吸道黏膜，增加气道阻力，引起气流受限。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383" r="173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长期接触职业粉尘和化学物质，如烟雾、工业废气等，会增加慢阻肺的风险。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长期暴露在空气污染的环境中，如室内燃煤、汽车尾气等，也可能导致慢阻肺的发生。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慢性咳嗽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慢阻肺的症状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624" r="1362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85" r="1458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130" r="16130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通常是慢阻肺的首发症状，随着病情的进展，咳嗽可能逐渐加重。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通常为白色粘液或浆液性痰，合并感染时痰量增多，可出现脓性痰或血痰。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进行性加重的活动后呼吸困难是慢阻肺的典型症状，严重时可出现静息时呼吸困难。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患者常感到胸部紧闷感，可伴有乏力、食欲不振等症状。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慢阻肺的预防与控制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戒烟是预防慢阻肺的有效措施，同时避免长时间暴露在空气污染的环境中，如雾霾、二手烟等。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烟草烟雾中含有多种有害物质，长期吸烟会损伤呼吸道黏膜，增加感染和炎症的风险，从而诱发慢阻肺。避免长时间暴露在空气污染的环境中，可以减少有害颗粒物和气体对呼吸系统的损害。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戒烟与避免空气污染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保持健康的饮食习惯，适量增加运动，有助于提高身体免疫力，预防慢阻肺。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饮食中应摄入足够的维生素、矿物质和抗氧化剂等营养素，有助于维护呼吸道健康。适量运动可以增强心肺功能，提高身体抵抗力，预防感染和炎症的发生。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健康饮食与适量运动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定期进行肺功能检查，及时发现早期慢阻肺，采取有效的治疗措施，有助于控制病情进展。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功能检查是早期发现慢阻肺的重要手段，对于有吸烟史、职业暴露史等高危人群尤为重要。一旦确诊为慢阻肺，应尽早接受规范治疗，包括药物治疗、氧疗等，以延缓病情进展，提高生活质量。同时，保持良好的心态和积极配合治疗也是关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定期检查与早期治疗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慢阻肺的药物治疗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https://d.book118.com/237112111110006040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2024-09-13T00:02:50.086</cp:lastPrinted>
  <dcterms:created xsi:type="dcterms:W3CDTF">2024-09-12T16:02:50Z</dcterms:created>
  <dcterms:modified xsi:type="dcterms:W3CDTF">2024-09-12T16:02:51Z</dcterms:modified>
</cp:coreProperties>
</file>