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76E89-D906-4043-9B29-F298A0A60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E733-DDCC-43A2-A4F9-4FF5E02D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2A64E-0469-43D5-8567-F525102D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2FC00-047A-47B5-B391-1C83DB47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72007-662E-4EFA-A70F-41E539EDF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ABEAE5-FC52-47D7-9CAE-4C224696A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FB176-75E5-4E4F-AEA3-4BFD8EC6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ED3910-DCB9-4052-A6BC-36A44045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B1068-7154-4E7B-BA50-43A9E18E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EDDF4-274E-4928-B0C4-AAE58D971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E8EF7-011D-42BF-A556-18822F5C0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3120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名创优品培训总结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培训收获与反思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未来计划与展望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公司发展需求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随着名创优品业务的不断扩张，对员工的技能和素质要求也越来越高，为了提高员工的业务能力和服务水平，需要进行系统性的培训。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在激烈的市场竞争中，为了保持竞争优势，名创优品需要不断提升员工的综合素质和专业技能。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员工个人成长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通过培训，员工可以不断提升自己的能力和素质，实现个人职业发展的目标。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通过培训，使员工掌握公司产品的特点和销售技巧，提高服务质量和客户满意度。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提高员工业务能力和服务水平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通过培训中的团队活动和实践，培养员工的团队合作精神和沟通能力，增强企业凝聚力。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培养团队合作精神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通过培训，使员工掌握基本的职场礼仪、沟通技巧、时间管理等方面的知识和技能，提升个人综合素质。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通过培训，为员工提供更多的学习和发展机会，帮助员工实现个人职业发展的目标。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深入了解产品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培训中，我们深入了解了名创优品的各类产品，包括但不限于家居用品、文具、化妆品等。培训师详细介绍了产品的特点、用途及优势，帮助我们全面掌握产品信息，以便更好地向顾客推荐。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6281" r="36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产品知识培训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提升销售能力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培训过程中，我们学习了许多实用的销售技巧，如如何与顾客沟通、如何挖掘顾客需求、如何促成交易等。通过模拟销售场景和角色扮演，我们逐渐掌握了这些技巧，为日后的销售工作打下了坚实的基础。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销售技巧培训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强化服务意识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在服务态度培训中，我们了解到提供优质服务对于品牌形象的重要性。培训师强调了微笑服务、耐心解答、关注细节等方面，并鼓励我们在面对顾客时保持积极的态度，努力提升顾客的购物体验。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服务态度培训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https://d.book118.com/237113120104006041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2024-09-14T07:32:52.559</cp:lastPrinted>
  <dcterms:created xsi:type="dcterms:W3CDTF">2024-09-13T23:32:52Z</dcterms:created>
  <dcterms:modified xsi:type="dcterms:W3CDTF">2024-09-13T23:32:54Z</dcterms:modified>
</cp:coreProperties>
</file>