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7DAD6-A046-4244-8140-5844E9B2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BD657-236C-41A5-BA5B-5E7F0929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15E5B-CC39-4198-AF1A-4142F037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9781F-ABA2-448F-90BF-D53942B9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1B640-C4ED-4161-B0DF-C999C3A66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B0771-A766-47F8-BCA5-FFC35F8A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D239C-560F-4A31-B046-7E9C73F7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952B1-B2C4-4F2D-B13B-4D7765F9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46D88-48C4-4B7B-B067-7D594EF6F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EF8CF-7FC4-4D89-8A73-C9BB2ADB4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84B11-FFF3-4978-B1F1-73301F2F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4021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驾驶操作工培训教材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驾驶操作工概述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场地驾驶技能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道路驾驶技能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安全行车常识与应急处理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职业道德与职业素养培养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驾驶操作工概述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驾驶操作工定义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驾驶操作工职责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驾驶操作工是负责操作、驾驶各种机动车辆的专业人员，需掌握相关驾驶技能和安全知识。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负责车辆的日常检查、维护和保养；按照交通规则和操作规范，安全、准确地完成驾驶任务；及时处理突发情况，确保车辆和人员的安全。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驾驶操作工定义与职责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驾驶操作工的工作环境多变，可能涉及城市道路、乡村道路、高速公路等多种路况，以及不同的气候和交通状况。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驾驶操作工需具备良好的身体素质和心理素质，能够适应长时间驾驶和应对各种复杂路况；同时，还需严格遵守交通规则和操作规范，确保行车安全。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驾驶操作工工作环境与要求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随着交通运输行业的不断发展，驾驶操作工的职业前景广阔。未来，该行业将继续保持增长趋势，为从业者提供更多的就业机会。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操作工可以通过不断学习和提升自己的技能水平，逐步晋升为高级驾驶员、车队管理、驾驶培训师等职位，实现职业发展和个人成长。同时，还可以通过参加相关竞赛和活动，展示自己的才华和技能，获得更多的职业机会和荣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驾驶操作工职业前景与发展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基础知识与技能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掌握国家及地方道路交通安全法规，了解交通标志、标线和交通信号的含义。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安全行车常识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了解安全行车的基本原则和注意事项，如保持安全距离、避免疲劳驾驶等。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掌握在紧急情况下的应对措施，如制动失灵、爆胎、车辆自燃等。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交通法规与安全知识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了解汽车的基本构造和组成部分，如发动机、底盘、车身等。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车辆基本构造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熟悉车辆的主要性能参数，如最高车速、加速时间、制动距离等。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车辆性能参数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了解车辆日常维护保养的基本知识和方法，如更换机油、清洗空气滤清器等。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车辆维护保养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车辆结构与性能了解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掌握正确的起步和停车操作技巧，包括观察交通情况、使用转向灯、挂挡、松手刹等。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起步与停车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熟悉转向和变道的操作要领，包括打方向、观察后视镜和侧视镜、判断车距等。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转向与变道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掌握倒车和入库的基本技巧，如观察后方交通情况、控制车速和方向等。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倒车与入库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了解会车和超车的安全操作规范，包括判断对面来车情况、使用远近光灯示意等。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会车与超车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驾驶基本操作技巧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场地驾驶技能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启动车辆前，需检查车辆周围环境，确保安全；调整座椅、后视镜至合适位置；系好安全带；启动发动机，挂挡，松手刹，缓抬离合器，轻踩油门，使车辆平稳起步。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提前观察前方路况，减速慢行；踩下离合器，轻踩刹车，将车辆停稳；拉手刹，挂空挡，关闭发动机。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倒车入库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将车辆停放在指定位置，观察周围环境；挂倒挡，通过后视镜和侧视镜观察车身与库位线的距离和角度；适时调整方向盘，控制车速，使车身平稳倒入库位。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起步、停车与倒车入库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进入曲线前，减速并观察路况；根据曲线弯度，适时转动方向盘，保持车速稳定；注意车身与路边线的距离，避免压线或出线。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曲线行驶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提前减速并观察路况；当车辆行至直角弯内侧时，迅速转动方向盘至极限位置；待车头即将转正时，回正方向盘，驶出弯道。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直角转弯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曲线行驶与直角转弯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https://d.book118.com/237114021022006036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2024-09-10T23:00:21.079</cp:lastPrinted>
  <dcterms:created xsi:type="dcterms:W3CDTF">2024-09-10T15:00:21Z</dcterms:created>
  <dcterms:modified xsi:type="dcterms:W3CDTF">2024-09-10T15:00:23Z</dcterms:modified>
</cp:coreProperties>
</file>