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93268-11E0-4ADC-B63A-496B33B7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E0CBD-1E74-4F25-8F99-1DC142DF3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E0E98-9849-45D6-A60D-A975E10D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12C4E-8A35-4A8F-BA95-D5035E4FB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D0EFC-CED3-42BE-9C08-097EC0BB7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CB1456-7C97-44DB-86DF-1FBE872C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74FA0-DB41-41CD-BB0E-0D1071BE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31AE7-3C35-4C26-BE7E-367FA22B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CF294-2FDF-4FCD-B407-537E4AE0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3D98E-A717-4252-B9D0-A2BD1037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11606-8FD6-4F9D-AC59-94E45A72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6046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芯片安全防护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芯片安全背景与重要性
 常见芯片安全威胁与挑战
 芯片安全设计原则与标准
 硬件安全技术与实施方法
 固件与软件安全防护措施
 侧信道攻击与防御策略
 芯片安全测试与评估方法
 未来芯片安全发展趋势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芯片安全背景与重要性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芯片安全防护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芯片安全背景与重要性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芯片安全背景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1.随着信息技术的飞速发展，芯片已成为各种电子设备的核心组件，芯片安全问题日益突出。</a:t>
            </a:r>
          </a:p>
          <a:p>
            <a:r>
              <a:t>2.芯片安全威胁主要来源于恶意硬件攻击、软件漏洞利用、侧信道攻击等多种形式。</a:t>
            </a:r>
          </a:p>
          <a:p>
            <a:r>
              <a:t>3.芯片安全事件呈上升趋势，给企业和国家安全带来严重威胁，需要加强防护和应对措施。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芯片安全重要性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1.芯片安全直接关系到设备安全和信息安全，一旦芯片被攻击，将导致设备失控、信息泄露等严重后果。</a:t>
            </a:r>
          </a:p>
          <a:p>
            <a:r>
              <a:t>2.芯片安全对国家安全具有重要意义，保障芯片安全有助于提升国家整体竞争力。</a:t>
            </a:r>
          </a:p>
          <a:p>
            <a:r>
              <a:t>3.加强芯片安全防护措施，有利于维护公共利益和行业健康发展，促进科技创新和社会进步。</a:t>
            </a:r>
          </a:p>
          <a:p>
            <a:r>
              <a:t>以上内容仅供参考，具体内容可以根据实际需求进行调整和优化。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常见芯片安全威胁与挑战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芯片安全防护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常见芯片安全威胁与挑战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1.硬件木马是芯片安全的主要威胁之一，通过在芯片设计中插入恶意电路，攻击者可以获取敏感信息或破坏芯片功能。</a:t>
            </a:r>
          </a:p>
          <a:p>
            <a:r>
              <a:t>2.随着芯片设计复杂度的提高，硬件木马越来越难以被发现和清除，给芯片安全防护带来巨大挑战。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侧信道攻击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1.侧信道攻击利用芯片运行过程中的信息泄露，如电磁辐射、功耗等，获取敏感信息。</a:t>
            </a:r>
          </a:p>
          <a:p>
            <a:r>
              <a:t>2.侧信道攻击技术不断发展，对芯片安全防护提出更高要求，需要采取更加严格的防护措施。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硬件木马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常见芯片安全威胁与挑战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1.芯片供应链涉及多个环节，任何一环都可能成为攻击者的入手点，如IP核、EDA工具等。</a:t>
            </a:r>
          </a:p>
          <a:p>
            <a:r>
              <a:t>2.供应链攻击难以防范，需要整个供应链的参与者共同合作，加强安全防护措施。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逆向工程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1.逆向工程通过对芯片进行物理或逻辑分析，获取芯片的设计信息和敏感数据。</a:t>
            </a:r>
          </a:p>
          <a:p>
            <a:r>
              <a:t>2.随着技术的发展，逆向工程的难度逐渐降低，对芯片安全防护提出更高要求。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常见芯片安全威胁与挑战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漏洞利用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1.芯片设计中的漏洞可能被攻击者利用，导致芯片的安全防护失效。</a:t>
            </a:r>
          </a:p>
          <a:p>
            <a:r>
              <a:t>2.需要及时发现并修复芯片设计中的漏洞，以防止被攻击者利用。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量子计算威胁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1.量子计算技术的发展对芯片安全防护提出新的挑战，传统加密算法可能不再安全。</a:t>
            </a:r>
          </a:p>
          <a:p>
            <a:r>
              <a:t>2.需要研究和开发抗量子攻击的芯片安全防护技术，以确保未来芯片的安全。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芯片安全设计原则与标准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芯片安全防护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芯片安全设计原则与标准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物理安全设计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1.芯片封装完整性：确保芯片封装在制造和运输过程中不被篡改或损坏，防止恶意植入或泄露敏感信息。</a:t>
            </a:r>
          </a:p>
          <a:p>
            <a:r>
              <a:t>2.安全启动：实现安全的启动过程，确保芯片在启动时不受恶意代码或篡改影响。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1.加密模块：集成加密模块，实现数据加密和传输安全，防止数据泄露和攻击。</a:t>
            </a:r>
          </a:p>
          <a:p>
            <a:r>
              <a:t>2.硬件随机数生成器：提供安全的随机数生成功能，为加密操作提供可靠的随机性。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芯片安全设计原则与标准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1.权限管理：实现不同功能模块的权限管理，确保只有授权用户或系统可以访问敏感数据和执行关键操作。</a:t>
            </a:r>
          </a:p>
          <a:p>
            <a:r>
              <a:t>2.身份认证：采用身份验证机制，确保合法用户访问芯片资源，防止非法访问和攻击。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侧信道防护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1.侧信道攻击防护：采取抗侧信道攻击的技术手段，防止通过侧信道泄露敏感信息。</a:t>
            </a:r>
          </a:p>
          <a:p>
            <a:r>
              <a:t>2.电磁屏蔽：对芯片进行电磁屏蔽处理，减少电磁辐射引起的信息泄露风险。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芯片安全设计原则与标准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固件安全更新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1.安全固件更新：实现固件的安全更新机制，确保固件更新过程中不被篡改或攻击。</a:t>
            </a:r>
          </a:p>
          <a:p>
            <a:r>
              <a:t>2.固件验证：对更新后的固件进行验证，确保固件完整性和安全性。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1.供应商审查：对芯片供应链中的供应商进行严格的审查和评估，确保供应商的可信度和供应链安全。</a:t>
            </a:r>
          </a:p>
          <a:p>
            <a:r>
              <a:t>2.供应链透明度：提高供应链的透明度，实现对供应链环节的安全监控和管理。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硬件安全技术与实施方法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芯片安全防护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硬件安全技术与实施方法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1.安全启动：确保硬件在启动时不受恶意代码或篡改的影响，采用加密验证等技术。</a:t>
            </a:r>
          </a:p>
          <a:p>
            <a:r>
              <a:t>2.硬件隔离：通过硬件分区和隔离技术，防止不同区域之间的恶意攻击和数据泄露。</a:t>
            </a:r>
          </a:p>
          <a:p>
            <a:r>
              <a:t>3.加密存储：对敏感数据进行加密存储，确保数据在存储和传输过程中的安全性。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硬件安全加密技术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1.对称加密：采用高强度对称加密算法，如AES等，保证数据的机密性和完整性。</a:t>
            </a:r>
          </a:p>
          <a:p>
            <a:r>
              <a:t>2.非对称加密：利用公钥和私钥进行加密和解密，提高密钥管理的安全性。</a:t>
            </a:r>
          </a:p>
          <a:p>
            <a:r>
              <a:t>3.硬件加速：通过硬件加速提高加密和解密效率，降低性能损耗。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硬件安全技术与实施方法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硬件安全身份验证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1.身份认证协议：采用标准身份认证协议，如TLS、SSH等，确保设备之间的安全通信。</a:t>
            </a:r>
          </a:p>
          <a:p>
            <a:r>
              <a:t>2.硬件令牌：利用硬件令牌进行身份验证，提高身份认证的安全性。</a:t>
            </a:r>
          </a:p>
          <a:p>
            <a:r>
              <a:t>3.多因素认证：结合多种认证方式，提高身份认证的可靠性。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硬件安全漏洞管理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1.漏洞扫描：定期进行硬件安全漏洞扫描，及时发现和处理潜在的安全风险。</a:t>
            </a:r>
          </a:p>
          <a:p>
            <a:r>
              <a:t>2.固件更新：及时更新硬件固件，修复已知的安全漏洞。</a:t>
            </a:r>
          </a:p>
          <a:p>
            <a:r>
              <a:t>3.漏洞披露：建立漏洞披露机制，鼓励安全研究人员提交漏洞信息，提高硬件安全性。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硬件安全技术与实施方法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硬件安全审计与监控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1.审计日志：记录硬件操作和系统事件，便于分析和追溯安全事件。</a:t>
            </a:r>
          </a:p>
          <a:p>
            <a:r>
              <a:t>2.实时监控：实时监控硬件状态和系统行为，及时发现异常行为和攻击行为。</a:t>
            </a:r>
          </a:p>
          <a:p>
            <a:r>
              <a:t>3.数据分析：通过数据分析和挖掘，发现潜在的安全风险和行为模式。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硬件供应链安全管理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1.供应商评估：对硬件供应商进行安全评估，确保供应链的安全性。</a:t>
            </a:r>
          </a:p>
          <a:p>
            <a:r>
              <a:t>2.组件检测：对硬件组件进行安全检测，防止恶意篡改或植入后门。</a:t>
            </a:r>
          </a:p>
          <a:p>
            <a:r>
              <a:t>3.供应链透明化：加强供应链透明度，了解硬件来源和制造过程，降低安全风险。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https://d.book118.com/237116046014006034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芯片安全背景与重要性</vt:lpstr>
      <vt:lpstr> 芯片安全背景与重要性</vt:lpstr>
      <vt:lpstr> 常见芯片安全威胁与挑战</vt:lpstr>
      <vt:lpstr> 常见芯片安全威胁与挑战</vt:lpstr>
      <vt:lpstr> 常见芯片安全威胁与挑战</vt:lpstr>
      <vt:lpstr> 常见芯片安全威胁与挑战</vt:lpstr>
      <vt:lpstr> 芯片安全设计原则与标准</vt:lpstr>
      <vt:lpstr> 芯片安全设计原则与标准</vt:lpstr>
      <vt:lpstr> 芯片安全设计原则与标准</vt:lpstr>
      <vt:lpstr> 芯片安全设计原则与标准</vt:lpstr>
      <vt:lpstr> 硬件安全技术与实施方法</vt:lpstr>
      <vt:lpstr> 硬件安全技术与实施方法</vt:lpstr>
      <vt:lpstr> 硬件安全技术与实施方法</vt:lpstr>
      <vt:lpstr> 硬件安全技术与实施方法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2024-09-07T19:41:51.719</cp:lastPrinted>
  <dcterms:created xsi:type="dcterms:W3CDTF">2024-09-07T11:41:51Z</dcterms:created>
  <dcterms:modified xsi:type="dcterms:W3CDTF">2024-09-07T11:41:53Z</dcterms:modified>
</cp:coreProperties>
</file>