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C9512-E20F-481F-B89A-FEBE7E001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41FCC-8844-4E30-B1F5-29FA465B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72A6F-B594-4180-B4B1-C8EE2CA2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6D826-17FB-47BD-BF2E-E54D4E70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4097E-7160-445C-AD72-1CEB7E22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9DBE2-A61A-4868-8A2D-642860D9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E564A-5C8A-451E-93D9-FF79E2E25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BAD76-0D38-49FB-933A-BD509576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31CED-D363-451F-A844-2B5D270D9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F6C67-95B0-43A0-A6F0-6CA7F2A43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BF1F-705D-4D78-B67B-D7F9FDEA8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200361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脑瘫小儿推拿治疗课件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脑瘫小儿推拿治疗概述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脑瘫小儿推拿治疗的理论基础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脑瘫小儿推拿治疗的实践操作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脑瘫小儿推拿治疗的临床效果与案例分析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脑瘫小儿推拿治疗的未来展望与研究方向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脑瘫小儿推拿治疗概述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脑瘫是指由于出生前、出生时或婴儿早期的某些原因引起的非进行性脑损伤，导致中枢性运动和姿势发育障碍，伴有或不伴有其他异常。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主要表现为运动障碍、姿势异常、肌张力异常、语言和认知障碍等，可能伴随癫痫、视力、听力问题等。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脑瘫的定义与特点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70" r="957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推拿治疗可以改善肌肉紧张和痉挛，缓解疼痛，增强肌肉力量和耐力。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推拿治疗有助于提高关节活动度和灵活性，改善姿势和平衡能力。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推拿治疗可以促进血液循环和淋巴循环，改善营养状况和代谢水平。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推拿治疗在脑瘫治疗中的重要性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推拿治疗历史悠久，起源于中国古代，经过长期实践和发展，形成了独特的理论和技术体系。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随着现代医学的进步，推拿治疗在脑瘫治疗中的应用越来越广泛，并与其他治疗方法相结合，取得了良好的效果。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现代推拿治疗技术不断发展，结合现代医学理念和技术手段，提高了治疗效果和安全性。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脑瘫小儿推拿治疗的理论基础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脑瘫小儿推拿治疗以整体观念为指导，注重调整患儿全身状况，改善气血循环，增强脏腑功能，以达到治病求本的目的。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根据患儿的具体病情，运用四诊八纲进行辨证分析，确定治疗原则和方法，选用适当的穴位和手法进行治疗。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经络是人体气血运行的通道，与脏腑相互连接，形成有机整体。脑瘫小儿推拿治疗主要涉及十二正经、奇经八脉等经络系统。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根据脑瘫患儿的病情和需要，选择头面部、胸腹部、腰背部等部位的穴位进行按摩，如百会、太阳、中脘、肾俞等。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常用穴位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经络与穴位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122" r="612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用拇指或食指、中指的指腹轻柔地推擦患儿的皮肤，以促进气血流通。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用指腹或掌根部紧贴于患儿的穴位或部位，进行圆润、深透的旋转揉动，以刺激穴位和舒缓肌肉。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揉法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用拇指和食指或中指的指腹相对夹住患儿的皮肤或肌肉，进行有节律的提捏或夹放。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用手掌或指腹在患儿的穴位或部位进行轻柔的环旋或直线移动，以缓和、流畅的方式刺激穴位和舒缓肌肉。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脑瘫小儿推拿治疗的实践操作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https://d.book118.com/237120036106006044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2024-09-19T00:02:03.654</cp:lastPrinted>
  <dcterms:created xsi:type="dcterms:W3CDTF">2024-09-18T16:02:03Z</dcterms:created>
  <dcterms:modified xsi:type="dcterms:W3CDTF">2024-09-18T16:02:05Z</dcterms:modified>
</cp:coreProperties>
</file>