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4" r:id="rId2"/>
    <p:sldMasterId id="2147483737"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9144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bwMode="auto">
      <p:bgPr>
        <a:solidFill>
          <a:schemeClr val="bg1"/>
        </a:solidFill>
        <a:effectLst/>
      </p:bgPr>
    </p:bg>
    <p:spTree>
      <p:nvGrpSpPr>
        <p:cNvPr id="1" name=""/>
        <p:cNvGrpSpPr/>
        <p:nvPr/>
      </p:nvGrpSpPr>
      <p:grpSpPr>
        <a:xfrm>
          <a:off x="0" y="0"/>
          <a:ext cx="0" cy="0"/>
        </a:xfrm>
      </p:grpSpPr>
      <p:sp>
        <p:nvSpPr>
          <p:cNvPr id="225282" name="页眉占位符 225281"/>
          <p:cNvSpPr>
            <a:spLocks noGrp="1"/>
          </p:cNvSpPr>
          <p:nvPr>
            <p:ph type="hdr" sz="quarter"/>
          </p:nvPr>
        </p:nvSpPr>
        <p:spPr>
          <a:xfrm>
            <a:off x="0" y="0"/>
            <a:ext cx="2971800" cy="457200"/>
          </a:xfrm>
          <a:prstGeom prst="rect">
            <a:avLst/>
          </a:prstGeom>
          <a:noFill/>
          <a:ln w="9525">
            <a:noFill/>
          </a:ln>
        </p:spPr>
        <p:txBody>
          <a:bodyPr/>
          <a:lstStyle>
            <a:lvl1pPr>
              <a:defRPr sz="1200" noProof="1"/>
            </a:lvl1pPr>
          </a:lstStyle>
          <a:p>
            <a:r>
              <a:rPr lang="en-US" altLang="zh-CN" smtClean="0"/>
              <a:t>.</a:t>
            </a:r>
            <a:r>
              <a:rPr lang="zh-CN" altLang="en-US" smtClean="0"/>
              <a:t>专业资料</a:t>
            </a:r>
            <a:r>
              <a:rPr lang="en-US" altLang="zh-CN" smtClean="0"/>
              <a:t>-</a:t>
            </a:r>
            <a:r>
              <a:rPr lang="zh-CN" altLang="en-US" smtClean="0"/>
              <a:t>医学专业课件</a:t>
            </a:r>
            <a:r>
              <a:rPr lang="en-US" altLang="zh-CN" smtClean="0"/>
              <a:t>.</a:t>
            </a:r>
            <a:endParaRPr lang="zh-CN" altLang="en-US"/>
          </a:p>
        </p:txBody>
      </p:sp>
      <p:sp>
        <p:nvSpPr>
          <p:cNvPr id="225283" name="日期占位符 225282"/>
          <p:cNvSpPr>
            <a:spLocks noGrp="1"/>
          </p:cNvSpPr>
          <p:nvPr>
            <p:ph type="dt" idx="1"/>
          </p:nvPr>
        </p:nvSpPr>
        <p:spPr>
          <a:xfrm>
            <a:off x="3884613" y="0"/>
            <a:ext cx="2971800" cy="457200"/>
          </a:xfrm>
          <a:prstGeom prst="rect">
            <a:avLst/>
          </a:prstGeom>
          <a:noFill/>
          <a:ln w="9525">
            <a:noFill/>
          </a:ln>
        </p:spPr>
        <p:txBody>
          <a:bodyPr/>
          <a:lstStyle>
            <a:lvl1pPr algn="r">
              <a:defRPr sz="1200" noProof="1"/>
            </a:lvl1pPr>
          </a:lstStyle>
          <a:p>
            <a:endParaRPr lang="zh-CN" altLang="en-US"/>
          </a:p>
        </p:txBody>
      </p:sp>
      <p:sp>
        <p:nvSpPr>
          <p:cNvPr id="5124" name="幻灯片图像占位符 225283"/>
          <p:cNvSpPr>
            <a:spLocks noGrp="1" noRot="1" noChangeAspect="1" noChangeArrowheads="1" noTextEdit="1"/>
          </p:cNvSpPr>
          <p:nvPr>
            <p:ph type="sldImg" idx="4294967295"/>
          </p:nvPr>
        </p:nvSpPr>
        <p:spPr bwMode="auto">
          <a:xfrm>
            <a:off x="1143000" y="685800"/>
            <a:ext cx="4572000" cy="342900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sp>
      <p:sp>
        <p:nvSpPr>
          <p:cNvPr id="5125" name="文本占位符 225284"/>
          <p:cNvSpPr>
            <a:spLocks noGrp="1" noChangeArrowheads="1"/>
          </p:cNvSpPr>
          <p:nvPr>
            <p:ph type="body" sz="quarter" idx="6"/>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225286" name="页脚占位符 225285"/>
          <p:cNvSpPr>
            <a:spLocks noGrp="1"/>
          </p:cNvSpPr>
          <p:nvPr>
            <p:ph type="ftr" sz="quarter" idx="4"/>
          </p:nvPr>
        </p:nvSpPr>
        <p:spPr>
          <a:xfrm>
            <a:off x="0" y="8685213"/>
            <a:ext cx="2971800" cy="457200"/>
          </a:xfrm>
          <a:prstGeom prst="rect">
            <a:avLst/>
          </a:prstGeom>
          <a:noFill/>
          <a:ln w="9525">
            <a:noFill/>
          </a:ln>
        </p:spPr>
        <p:txBody>
          <a:bodyPr anchor="b"/>
          <a:lstStyle>
            <a:lvl1pPr>
              <a:defRPr sz="1200" noProof="1"/>
            </a:lvl1pPr>
          </a:lstStyle>
          <a:p>
            <a:r>
              <a:rPr lang="en-US" altLang="zh-CN" smtClean="0"/>
              <a:t>.</a:t>
            </a:r>
            <a:r>
              <a:rPr lang="zh-CN" altLang="en-US" smtClean="0"/>
              <a:t>精选课件讲课</a:t>
            </a:r>
            <a:r>
              <a:rPr lang="en-US" altLang="zh-CN" smtClean="0"/>
              <a:t>.</a:t>
            </a:r>
            <a:endParaRPr lang="zh-CN" altLang="en-US"/>
          </a:p>
        </p:txBody>
      </p:sp>
      <p:sp>
        <p:nvSpPr>
          <p:cNvPr id="225287" name="灯片编号占位符 225286"/>
          <p:cNvSpPr>
            <a:spLocks noGrp="1"/>
          </p:cNvSpPr>
          <p:nvPr>
            <p:ph type="sldNum" sz="quarter" idx="5"/>
          </p:nvPr>
        </p:nvSpPr>
        <p:spPr>
          <a:xfrm>
            <a:off x="3884613" y="8685213"/>
            <a:ext cx="2971800" cy="457200"/>
          </a:xfrm>
          <a:prstGeom prst="rect">
            <a:avLst/>
          </a:prstGeom>
          <a:noFill/>
          <a:ln w="9525">
            <a:noFill/>
          </a:ln>
        </p:spPr>
        <p:txBody>
          <a:bodyPr anchor="b"/>
          <a:lstStyle>
            <a:lvl1pPr algn="r">
              <a:defRPr sz="1200" noProof="1"/>
            </a:lvl1pPr>
          </a:lstStyle>
          <a:p>
            <a:fld id="{E62E73BD-F452-4D8E-9749-4393080E38C9}" type="slidenum">
              <a:rPr lang="zh-CN" altLang="en-US"/>
              <a:t>‹#›</a:t>
            </a:fld>
            <a:endParaRPr lang="zh-CN" altLang="en-US"/>
          </a:p>
        </p:txBody>
      </p:sp>
    </p:spTree>
  </p:cSld>
  <p:clrMap bg1="lt1" tx1="dk1" bg2="lt2" tx2="dk2" accent1="accent1" accent2="accent2" accent3="accent3" accent4="accent4" accent5="accent5" accent6="accent6" hlink="hlink" folHlink="folHlink"/>
  <p:hf dt="0"/>
  <p:notesStyle>
    <a:lvl1pPr algn="l" rtl="0" fontAlgn="base">
      <a:spcBef>
        <a:spcPct val="30000"/>
      </a:spcBef>
      <a:spcAft>
        <a:spcPct val="0"/>
      </a:spcAft>
      <a:defRPr sz="1200" kern="1200">
        <a:solidFill>
          <a:schemeClr val="tx1"/>
        </a:solidFill>
        <a:latin typeface="Times New Roman" panose="02020603050405020304" pitchFamily="18" charset="0"/>
        <a:ea typeface="宋体" panose="02010600030101010101" pitchFamily="2" charset="-122"/>
      </a:defRPr>
    </a:lvl1pPr>
    <a:lvl2pPr marL="457200" lvl="1" algn="l" rtl="0" fontAlgn="base">
      <a:spcBef>
        <a:spcPct val="30000"/>
      </a:spcBef>
      <a:spcAft>
        <a:spcPct val="0"/>
      </a:spcAft>
      <a:defRPr sz="1200" kern="1200">
        <a:solidFill>
          <a:schemeClr val="tx1"/>
        </a:solidFill>
        <a:latin typeface="Times New Roman" panose="02020603050405020304" pitchFamily="18" charset="0"/>
        <a:ea typeface="宋体" panose="02010600030101010101" pitchFamily="2" charset="-122"/>
      </a:defRPr>
    </a:lvl2pPr>
    <a:lvl3pPr marL="914400" lvl="2" algn="l" rtl="0" fontAlgn="base">
      <a:spcBef>
        <a:spcPct val="30000"/>
      </a:spcBef>
      <a:spcAft>
        <a:spcPct val="0"/>
      </a:spcAft>
      <a:defRPr sz="1200" kern="1200">
        <a:solidFill>
          <a:schemeClr val="tx1"/>
        </a:solidFill>
        <a:latin typeface="Times New Roman" panose="02020603050405020304" pitchFamily="18" charset="0"/>
        <a:ea typeface="宋体" panose="02010600030101010101" pitchFamily="2" charset="-122"/>
      </a:defRPr>
    </a:lvl3pPr>
    <a:lvl4pPr marL="1371600" lvl="3" algn="l" rtl="0" fontAlgn="base">
      <a:spcBef>
        <a:spcPct val="30000"/>
      </a:spcBef>
      <a:spcAft>
        <a:spcPct val="0"/>
      </a:spcAft>
      <a:defRPr sz="1200" kern="1200">
        <a:solidFill>
          <a:schemeClr val="tx1"/>
        </a:solidFill>
        <a:latin typeface="Times New Roman" panose="02020603050405020304" pitchFamily="18" charset="0"/>
        <a:ea typeface="宋体" panose="02010600030101010101" pitchFamily="2" charset="-122"/>
      </a:defRPr>
    </a:lvl4pPr>
    <a:lvl5pPr marL="1828800" lvl="4" algn="l" rtl="0" fontAlgn="base">
      <a:spcBef>
        <a:spcPct val="30000"/>
      </a:spcBef>
      <a:spcAft>
        <a:spcPct val="0"/>
      </a:spcAft>
      <a:defRPr sz="1200" kern="1200">
        <a:solidFill>
          <a:schemeClr val="tx1"/>
        </a:solidFill>
        <a:latin typeface="Times New Roman" panose="02020603050405020304" pitchFamily="18" charset="0"/>
        <a:ea typeface="宋体" panose="02010600030101010101" pitchFamily="2" charset="-122"/>
      </a:defRPr>
    </a:lvl5pPr>
    <a:lvl6pPr marL="2286000" lvl="5"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6pPr>
    <a:lvl7pPr marL="2743200" lvl="6"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7pPr>
    <a:lvl8pPr marL="3200400" lvl="7"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8pPr>
    <a:lvl9pPr marL="3657600" lvl="8"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69" name="幻灯片图像占位符 1"/>
          <p:cNvSpPr>
            <a:spLocks noGrp="1" noRot="1" noChangeAspect="1" noChangeArrowheads="1" noTextEdit="1"/>
          </p:cNvSpPr>
          <p:nvPr>
            <p:ph type="sldImg" idx="4294967295"/>
          </p:nvPr>
        </p:nvSpPr>
        <p:spPr/>
      </p:sp>
      <p:sp>
        <p:nvSpPr>
          <p:cNvPr id="7170" name="文本占位符 2"/>
          <p:cNvSpPr>
            <a:spLocks noGrp="1" noChangeArrowheads="1"/>
          </p:cNvSpPr>
          <p:nvPr>
            <p:ph type="body" idx="6"/>
          </p:nvPr>
        </p:nvSpPr>
        <p:spPr/>
        <p:txBody>
          <a:bodyPr/>
          <a:lstStyle/>
          <a:p>
            <a:endParaRPr lang="zh-CN" altLang="en-US" smtClean="0"/>
          </a:p>
        </p:txBody>
      </p:sp>
      <p:sp>
        <p:nvSpPr>
          <p:cNvPr id="7171"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1D5FF88F-9B50-46C1-83D3-3EBF9668FDC3}" type="slidenum">
              <a:rPr lang="zh-CN" altLang="en-US" smtClean="0"/>
              <a:t>1</a:t>
            </a:fld>
            <a:endParaRPr lang="zh-CN" altLang="en-US" smtClean="0"/>
          </a:p>
        </p:txBody>
      </p:sp>
      <p:sp>
        <p:nvSpPr>
          <p:cNvPr id="7172"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7173"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17" name="幻灯片图像占位符 1"/>
          <p:cNvSpPr>
            <a:spLocks noGrp="1" noRot="1" noChangeAspect="1" noChangeArrowheads="1" noTextEdit="1"/>
          </p:cNvSpPr>
          <p:nvPr>
            <p:ph type="sldImg" idx="4294967295"/>
          </p:nvPr>
        </p:nvSpPr>
        <p:spPr/>
      </p:sp>
      <p:sp>
        <p:nvSpPr>
          <p:cNvPr id="9218" name="文本占位符 2"/>
          <p:cNvSpPr>
            <a:spLocks noGrp="1" noChangeArrowheads="1"/>
          </p:cNvSpPr>
          <p:nvPr>
            <p:ph type="body" idx="6"/>
          </p:nvPr>
        </p:nvSpPr>
        <p:spPr/>
        <p:txBody>
          <a:bodyPr/>
          <a:lstStyle/>
          <a:p>
            <a:endParaRPr lang="zh-CN" altLang="en-US" smtClean="0"/>
          </a:p>
        </p:txBody>
      </p:sp>
      <p:sp>
        <p:nvSpPr>
          <p:cNvPr id="9219"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1B85C56D-192C-4B97-B4F7-D36E90A58610}" type="slidenum">
              <a:rPr lang="zh-CN" altLang="en-US" smtClean="0"/>
              <a:t>2</a:t>
            </a:fld>
            <a:endParaRPr lang="zh-CN" altLang="en-US" smtClean="0"/>
          </a:p>
        </p:txBody>
      </p:sp>
      <p:sp>
        <p:nvSpPr>
          <p:cNvPr id="9220"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9221"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265" name="幻灯片图像占位符 1"/>
          <p:cNvSpPr>
            <a:spLocks noGrp="1" noRot="1" noChangeAspect="1" noChangeArrowheads="1" noTextEdit="1"/>
          </p:cNvSpPr>
          <p:nvPr>
            <p:ph type="sldImg" idx="4294967295"/>
          </p:nvPr>
        </p:nvSpPr>
        <p:spPr/>
      </p:sp>
      <p:sp>
        <p:nvSpPr>
          <p:cNvPr id="11266" name="文本占位符 2"/>
          <p:cNvSpPr>
            <a:spLocks noGrp="1" noChangeArrowheads="1"/>
          </p:cNvSpPr>
          <p:nvPr>
            <p:ph type="body" idx="6"/>
          </p:nvPr>
        </p:nvSpPr>
        <p:spPr/>
        <p:txBody>
          <a:bodyPr/>
          <a:lstStyle/>
          <a:p>
            <a:endParaRPr lang="zh-CN" altLang="en-US" smtClean="0"/>
          </a:p>
        </p:txBody>
      </p:sp>
      <p:sp>
        <p:nvSpPr>
          <p:cNvPr id="11267"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1BA07373-5F87-4FAD-B0AD-D4D6937D5643}" type="slidenum">
              <a:rPr lang="zh-CN" altLang="en-US" smtClean="0"/>
              <a:t>3</a:t>
            </a:fld>
            <a:endParaRPr lang="zh-CN" altLang="en-US" smtClean="0"/>
          </a:p>
        </p:txBody>
      </p:sp>
      <p:sp>
        <p:nvSpPr>
          <p:cNvPr id="11268"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11269"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313" name="幻灯片图像占位符 1"/>
          <p:cNvSpPr>
            <a:spLocks noGrp="1" noRot="1" noChangeAspect="1" noChangeArrowheads="1" noTextEdit="1"/>
          </p:cNvSpPr>
          <p:nvPr>
            <p:ph type="sldImg" idx="4294967295"/>
          </p:nvPr>
        </p:nvSpPr>
        <p:spPr/>
      </p:sp>
      <p:sp>
        <p:nvSpPr>
          <p:cNvPr id="13314" name="文本占位符 2"/>
          <p:cNvSpPr>
            <a:spLocks noGrp="1" noChangeArrowheads="1"/>
          </p:cNvSpPr>
          <p:nvPr>
            <p:ph type="body" idx="6"/>
          </p:nvPr>
        </p:nvSpPr>
        <p:spPr/>
        <p:txBody>
          <a:bodyPr/>
          <a:lstStyle/>
          <a:p>
            <a:endParaRPr lang="zh-CN" altLang="en-US" smtClean="0"/>
          </a:p>
        </p:txBody>
      </p:sp>
      <p:sp>
        <p:nvSpPr>
          <p:cNvPr id="13315"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EE323744-6E31-4D32-8D4C-50E48D92E1E7}" type="slidenum">
              <a:rPr lang="zh-CN" altLang="en-US" smtClean="0"/>
              <a:t>4</a:t>
            </a:fld>
            <a:endParaRPr lang="zh-CN" altLang="en-US" smtClean="0"/>
          </a:p>
        </p:txBody>
      </p:sp>
      <p:sp>
        <p:nvSpPr>
          <p:cNvPr id="13316"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13317"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1" name="幻灯片图像占位符 1"/>
          <p:cNvSpPr>
            <a:spLocks noGrp="1" noRot="1" noChangeAspect="1" noChangeArrowheads="1" noTextEdit="1"/>
          </p:cNvSpPr>
          <p:nvPr>
            <p:ph type="sldImg" idx="4294967295"/>
          </p:nvPr>
        </p:nvSpPr>
        <p:spPr/>
      </p:sp>
      <p:sp>
        <p:nvSpPr>
          <p:cNvPr id="15362" name="文本占位符 2"/>
          <p:cNvSpPr>
            <a:spLocks noGrp="1" noChangeArrowheads="1"/>
          </p:cNvSpPr>
          <p:nvPr>
            <p:ph type="body" idx="6"/>
          </p:nvPr>
        </p:nvSpPr>
        <p:spPr/>
        <p:txBody>
          <a:bodyPr/>
          <a:lstStyle/>
          <a:p>
            <a:endParaRPr lang="zh-CN" altLang="en-US" smtClean="0"/>
          </a:p>
        </p:txBody>
      </p:sp>
      <p:sp>
        <p:nvSpPr>
          <p:cNvPr id="15363"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B907B37D-D21E-4E88-9FD8-1B5B51045131}" type="slidenum">
              <a:rPr lang="zh-CN" altLang="en-US" smtClean="0"/>
              <a:t>5</a:t>
            </a:fld>
            <a:endParaRPr lang="zh-CN" altLang="en-US" smtClean="0"/>
          </a:p>
        </p:txBody>
      </p:sp>
      <p:sp>
        <p:nvSpPr>
          <p:cNvPr id="15364"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15365"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noChangeArrowheads="1" noTextEdit="1"/>
          </p:cNvSpPr>
          <p:nvPr>
            <p:ph type="sldImg" idx="4294967295"/>
          </p:nvPr>
        </p:nvSpPr>
        <p:spPr/>
      </p:sp>
      <p:sp>
        <p:nvSpPr>
          <p:cNvPr id="17410" name="文本占位符 2"/>
          <p:cNvSpPr>
            <a:spLocks noGrp="1" noChangeArrowheads="1"/>
          </p:cNvSpPr>
          <p:nvPr>
            <p:ph type="body" idx="6"/>
          </p:nvPr>
        </p:nvSpPr>
        <p:spPr/>
        <p:txBody>
          <a:bodyPr/>
          <a:lstStyle/>
          <a:p>
            <a:endParaRPr lang="zh-CN" altLang="en-US" smtClean="0"/>
          </a:p>
        </p:txBody>
      </p:sp>
      <p:sp>
        <p:nvSpPr>
          <p:cNvPr id="17411"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668BE7FB-A86C-4DC9-8895-8643A8466E6C}" type="slidenum">
              <a:rPr lang="zh-CN" altLang="en-US" smtClean="0"/>
              <a:t>6</a:t>
            </a:fld>
            <a:endParaRPr lang="zh-CN" altLang="en-US" smtClean="0"/>
          </a:p>
        </p:txBody>
      </p:sp>
      <p:sp>
        <p:nvSpPr>
          <p:cNvPr id="17412"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17413"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457" name="幻灯片图像占位符 1"/>
          <p:cNvSpPr>
            <a:spLocks noGrp="1" noRot="1" noChangeAspect="1" noChangeArrowheads="1" noTextEdit="1"/>
          </p:cNvSpPr>
          <p:nvPr>
            <p:ph type="sldImg" idx="4294967295"/>
          </p:nvPr>
        </p:nvSpPr>
        <p:spPr/>
      </p:sp>
      <p:sp>
        <p:nvSpPr>
          <p:cNvPr id="19458" name="文本占位符 2"/>
          <p:cNvSpPr>
            <a:spLocks noGrp="1" noChangeArrowheads="1"/>
          </p:cNvSpPr>
          <p:nvPr>
            <p:ph type="body" idx="6"/>
          </p:nvPr>
        </p:nvSpPr>
        <p:spPr/>
        <p:txBody>
          <a:bodyPr/>
          <a:lstStyle/>
          <a:p>
            <a:endParaRPr lang="zh-CN" altLang="en-US" smtClean="0"/>
          </a:p>
        </p:txBody>
      </p:sp>
      <p:sp>
        <p:nvSpPr>
          <p:cNvPr id="19459"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95410014-D283-4CC5-9441-465D70437F54}" type="slidenum">
              <a:rPr lang="zh-CN" altLang="en-US" smtClean="0"/>
              <a:t>7</a:t>
            </a:fld>
            <a:endParaRPr lang="zh-CN" altLang="en-US" smtClean="0"/>
          </a:p>
        </p:txBody>
      </p:sp>
      <p:sp>
        <p:nvSpPr>
          <p:cNvPr id="19460"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19461"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505" name="幻灯片图像占位符 1"/>
          <p:cNvSpPr>
            <a:spLocks noGrp="1" noRot="1" noChangeAspect="1" noChangeArrowheads="1" noTextEdit="1"/>
          </p:cNvSpPr>
          <p:nvPr>
            <p:ph type="sldImg" idx="4294967295"/>
          </p:nvPr>
        </p:nvSpPr>
        <p:spPr/>
      </p:sp>
      <p:sp>
        <p:nvSpPr>
          <p:cNvPr id="21506" name="文本占位符 2"/>
          <p:cNvSpPr>
            <a:spLocks noGrp="1" noChangeArrowheads="1"/>
          </p:cNvSpPr>
          <p:nvPr>
            <p:ph type="body" idx="6"/>
          </p:nvPr>
        </p:nvSpPr>
        <p:spPr/>
        <p:txBody>
          <a:bodyPr/>
          <a:lstStyle/>
          <a:p>
            <a:endParaRPr lang="zh-CN" altLang="en-US" smtClean="0"/>
          </a:p>
        </p:txBody>
      </p:sp>
      <p:sp>
        <p:nvSpPr>
          <p:cNvPr id="21507"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F09AFEC5-A06A-4232-83E7-8A29B7025DFC}" type="slidenum">
              <a:rPr lang="zh-CN" altLang="en-US" smtClean="0"/>
              <a:t>8</a:t>
            </a:fld>
            <a:endParaRPr lang="zh-CN" altLang="en-US" smtClean="0"/>
          </a:p>
        </p:txBody>
      </p:sp>
      <p:sp>
        <p:nvSpPr>
          <p:cNvPr id="21508"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21509"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553" name="幻灯片图像占位符 1"/>
          <p:cNvSpPr>
            <a:spLocks noGrp="1" noRot="1" noChangeAspect="1" noChangeArrowheads="1" noTextEdit="1"/>
          </p:cNvSpPr>
          <p:nvPr>
            <p:ph type="sldImg" idx="4294967295"/>
          </p:nvPr>
        </p:nvSpPr>
        <p:spPr/>
      </p:sp>
      <p:sp>
        <p:nvSpPr>
          <p:cNvPr id="23554" name="文本占位符 2"/>
          <p:cNvSpPr>
            <a:spLocks noGrp="1" noChangeArrowheads="1"/>
          </p:cNvSpPr>
          <p:nvPr>
            <p:ph type="body" idx="6"/>
          </p:nvPr>
        </p:nvSpPr>
        <p:spPr/>
        <p:txBody>
          <a:bodyPr/>
          <a:lstStyle/>
          <a:p>
            <a:endParaRPr lang="zh-CN" altLang="en-US" smtClean="0"/>
          </a:p>
        </p:txBody>
      </p:sp>
      <p:sp>
        <p:nvSpPr>
          <p:cNvPr id="23555"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676E8B77-E4EC-4824-ADC8-E8F3018B7744}" type="slidenum">
              <a:rPr lang="zh-CN" altLang="en-US" smtClean="0"/>
              <a:t>9</a:t>
            </a:fld>
            <a:endParaRPr lang="zh-CN" altLang="en-US" smtClean="0"/>
          </a:p>
        </p:txBody>
      </p:sp>
      <p:sp>
        <p:nvSpPr>
          <p:cNvPr id="23556"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23557"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5601" name="灯片编号占位符 1"/>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66A29C5E-4B06-4A7C-94BC-F2AAB1836887}" type="slidenum">
              <a:rPr lang="zh-CN" altLang="en-US" smtClean="0"/>
              <a:t>10</a:t>
            </a:fld>
            <a:endParaRPr lang="zh-CN" altLang="en-US" smtClean="0"/>
          </a:p>
        </p:txBody>
      </p:sp>
      <p:sp>
        <p:nvSpPr>
          <p:cNvPr id="25602" name="幻灯片图像占位符 226305"/>
          <p:cNvSpPr>
            <a:spLocks noGrp="1" noRot="1" noChangeAspect="1" noChangeArrowheads="1" noTextEdit="1"/>
          </p:cNvSpPr>
          <p:nvPr>
            <p:ph type="sldImg" idx="4294967295"/>
          </p:nvPr>
        </p:nvSpPr>
        <p:spPr/>
      </p:sp>
      <p:sp>
        <p:nvSpPr>
          <p:cNvPr id="25603" name="文本占位符 226306"/>
          <p:cNvSpPr>
            <a:spLocks noGrp="1" noChangeArrowheads="1"/>
          </p:cNvSpPr>
          <p:nvPr>
            <p:ph type="body" idx="6"/>
          </p:nvPr>
        </p:nvSpPr>
        <p:spPr/>
        <p:txBody>
          <a:bodyPr/>
          <a:lstStyle/>
          <a:p>
            <a:endParaRPr lang="zh-CN" altLang="zh-CN" smtClean="0"/>
          </a:p>
        </p:txBody>
      </p:sp>
      <p:sp>
        <p:nvSpPr>
          <p:cNvPr id="25604" name="页眉占位符 2"/>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25605" name="页脚占位符 3"/>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649" name="幻灯片图像占位符 1"/>
          <p:cNvSpPr>
            <a:spLocks noGrp="1" noRot="1" noChangeAspect="1" noChangeArrowheads="1" noTextEdit="1"/>
          </p:cNvSpPr>
          <p:nvPr>
            <p:ph type="sldImg" idx="4294967295"/>
          </p:nvPr>
        </p:nvSpPr>
        <p:spPr/>
      </p:sp>
      <p:sp>
        <p:nvSpPr>
          <p:cNvPr id="27650" name="文本占位符 2"/>
          <p:cNvSpPr>
            <a:spLocks noGrp="1" noChangeArrowheads="1"/>
          </p:cNvSpPr>
          <p:nvPr>
            <p:ph type="body" idx="6"/>
          </p:nvPr>
        </p:nvSpPr>
        <p:spPr/>
        <p:txBody>
          <a:bodyPr/>
          <a:lstStyle/>
          <a:p>
            <a:endParaRPr lang="zh-CN" altLang="en-US" smtClean="0"/>
          </a:p>
        </p:txBody>
      </p:sp>
      <p:sp>
        <p:nvSpPr>
          <p:cNvPr id="27651"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35EF58E8-B236-40E2-BAD3-D3699663C9FC}" type="slidenum">
              <a:rPr lang="zh-CN" altLang="en-US" smtClean="0"/>
              <a:t>11</a:t>
            </a:fld>
            <a:endParaRPr lang="zh-CN" altLang="en-US" smtClean="0"/>
          </a:p>
        </p:txBody>
      </p:sp>
      <p:sp>
        <p:nvSpPr>
          <p:cNvPr id="27652"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27653"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97" name="幻灯片图像占位符 1"/>
          <p:cNvSpPr>
            <a:spLocks noGrp="1" noRot="1" noChangeAspect="1" noChangeArrowheads="1" noTextEdit="1"/>
          </p:cNvSpPr>
          <p:nvPr>
            <p:ph type="sldImg" idx="4294967295"/>
          </p:nvPr>
        </p:nvSpPr>
        <p:spPr/>
      </p:sp>
      <p:sp>
        <p:nvSpPr>
          <p:cNvPr id="29698" name="文本占位符 2"/>
          <p:cNvSpPr>
            <a:spLocks noGrp="1" noChangeArrowheads="1"/>
          </p:cNvSpPr>
          <p:nvPr>
            <p:ph type="body" idx="6"/>
          </p:nvPr>
        </p:nvSpPr>
        <p:spPr/>
        <p:txBody>
          <a:bodyPr/>
          <a:lstStyle/>
          <a:p>
            <a:endParaRPr lang="zh-CN" altLang="en-US" smtClean="0"/>
          </a:p>
        </p:txBody>
      </p:sp>
      <p:sp>
        <p:nvSpPr>
          <p:cNvPr id="29699"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E944F743-5092-443A-B533-230679D6AE9A}" type="slidenum">
              <a:rPr lang="zh-CN" altLang="en-US" smtClean="0"/>
              <a:t>12</a:t>
            </a:fld>
            <a:endParaRPr lang="zh-CN" altLang="en-US" smtClean="0"/>
          </a:p>
        </p:txBody>
      </p:sp>
      <p:sp>
        <p:nvSpPr>
          <p:cNvPr id="29700"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29701"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745" name="幻灯片图像占位符 1"/>
          <p:cNvSpPr>
            <a:spLocks noGrp="1" noRot="1" noChangeAspect="1" noChangeArrowheads="1" noTextEdit="1"/>
          </p:cNvSpPr>
          <p:nvPr>
            <p:ph type="sldImg" idx="4294967295"/>
          </p:nvPr>
        </p:nvSpPr>
        <p:spPr/>
      </p:sp>
      <p:sp>
        <p:nvSpPr>
          <p:cNvPr id="31746" name="文本占位符 2"/>
          <p:cNvSpPr>
            <a:spLocks noGrp="1" noChangeArrowheads="1"/>
          </p:cNvSpPr>
          <p:nvPr>
            <p:ph type="body" idx="6"/>
          </p:nvPr>
        </p:nvSpPr>
        <p:spPr/>
        <p:txBody>
          <a:bodyPr/>
          <a:lstStyle/>
          <a:p>
            <a:endParaRPr lang="zh-CN" altLang="en-US" smtClean="0"/>
          </a:p>
        </p:txBody>
      </p:sp>
      <p:sp>
        <p:nvSpPr>
          <p:cNvPr id="31747"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13AD7F83-BD9E-42E1-AAB6-C02B1597F937}" type="slidenum">
              <a:rPr lang="zh-CN" altLang="en-US" smtClean="0"/>
              <a:t>13</a:t>
            </a:fld>
            <a:endParaRPr lang="zh-CN" altLang="en-US" smtClean="0"/>
          </a:p>
        </p:txBody>
      </p:sp>
      <p:sp>
        <p:nvSpPr>
          <p:cNvPr id="31748"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31749"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93" name="幻灯片图像占位符 1"/>
          <p:cNvSpPr>
            <a:spLocks noGrp="1" noRot="1" noChangeAspect="1" noChangeArrowheads="1" noTextEdit="1"/>
          </p:cNvSpPr>
          <p:nvPr>
            <p:ph type="sldImg" idx="4294967295"/>
          </p:nvPr>
        </p:nvSpPr>
        <p:spPr/>
      </p:sp>
      <p:sp>
        <p:nvSpPr>
          <p:cNvPr id="33794" name="文本占位符 2"/>
          <p:cNvSpPr>
            <a:spLocks noGrp="1" noChangeArrowheads="1"/>
          </p:cNvSpPr>
          <p:nvPr>
            <p:ph type="body" idx="6"/>
          </p:nvPr>
        </p:nvSpPr>
        <p:spPr/>
        <p:txBody>
          <a:bodyPr/>
          <a:lstStyle/>
          <a:p>
            <a:endParaRPr lang="zh-CN" altLang="en-US" smtClean="0"/>
          </a:p>
        </p:txBody>
      </p:sp>
      <p:sp>
        <p:nvSpPr>
          <p:cNvPr id="33795"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65B903DA-9282-44B4-80BA-7F970CA9CAD2}" type="slidenum">
              <a:rPr lang="zh-CN" altLang="en-US" smtClean="0"/>
              <a:t>14</a:t>
            </a:fld>
            <a:endParaRPr lang="zh-CN" altLang="en-US" smtClean="0"/>
          </a:p>
        </p:txBody>
      </p:sp>
      <p:sp>
        <p:nvSpPr>
          <p:cNvPr id="33796"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33797"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41" name="幻灯片图像占位符 1"/>
          <p:cNvSpPr>
            <a:spLocks noGrp="1" noRot="1" noChangeAspect="1" noChangeArrowheads="1" noTextEdit="1"/>
          </p:cNvSpPr>
          <p:nvPr>
            <p:ph type="sldImg" idx="4294967295"/>
          </p:nvPr>
        </p:nvSpPr>
        <p:spPr/>
      </p:sp>
      <p:sp>
        <p:nvSpPr>
          <p:cNvPr id="35842" name="文本占位符 2"/>
          <p:cNvSpPr>
            <a:spLocks noGrp="1" noChangeArrowheads="1"/>
          </p:cNvSpPr>
          <p:nvPr>
            <p:ph type="body" idx="6"/>
          </p:nvPr>
        </p:nvSpPr>
        <p:spPr/>
        <p:txBody>
          <a:bodyPr/>
          <a:lstStyle/>
          <a:p>
            <a:endParaRPr lang="zh-CN" altLang="en-US" smtClean="0"/>
          </a:p>
        </p:txBody>
      </p:sp>
      <p:sp>
        <p:nvSpPr>
          <p:cNvPr id="35843"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13BC837F-216E-4550-9DDA-376119085EF5}" type="slidenum">
              <a:rPr lang="zh-CN" altLang="en-US" smtClean="0"/>
              <a:t>15</a:t>
            </a:fld>
            <a:endParaRPr lang="zh-CN" altLang="en-US" smtClean="0"/>
          </a:p>
        </p:txBody>
      </p:sp>
      <p:sp>
        <p:nvSpPr>
          <p:cNvPr id="35844"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35845"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89" name="幻灯片图像占位符 1"/>
          <p:cNvSpPr>
            <a:spLocks noGrp="1" noRot="1" noChangeAspect="1" noChangeArrowheads="1" noTextEdit="1"/>
          </p:cNvSpPr>
          <p:nvPr>
            <p:ph type="sldImg" idx="4294967295"/>
          </p:nvPr>
        </p:nvSpPr>
        <p:spPr/>
      </p:sp>
      <p:sp>
        <p:nvSpPr>
          <p:cNvPr id="37890" name="文本占位符 2"/>
          <p:cNvSpPr>
            <a:spLocks noGrp="1" noChangeArrowheads="1"/>
          </p:cNvSpPr>
          <p:nvPr>
            <p:ph type="body" idx="6"/>
          </p:nvPr>
        </p:nvSpPr>
        <p:spPr/>
        <p:txBody>
          <a:bodyPr/>
          <a:lstStyle/>
          <a:p>
            <a:endParaRPr lang="zh-CN" altLang="en-US" smtClean="0"/>
          </a:p>
        </p:txBody>
      </p:sp>
      <p:sp>
        <p:nvSpPr>
          <p:cNvPr id="37891"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B90017B3-B4A8-49D0-9A7B-61E1468F823F}" type="slidenum">
              <a:rPr lang="zh-CN" altLang="en-US" smtClean="0"/>
              <a:t>16</a:t>
            </a:fld>
            <a:endParaRPr lang="zh-CN" altLang="en-US" smtClean="0"/>
          </a:p>
        </p:txBody>
      </p:sp>
      <p:sp>
        <p:nvSpPr>
          <p:cNvPr id="37892"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37893"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37" name="幻灯片图像占位符 1"/>
          <p:cNvSpPr>
            <a:spLocks noGrp="1" noRot="1" noChangeAspect="1" noChangeArrowheads="1" noTextEdit="1"/>
          </p:cNvSpPr>
          <p:nvPr>
            <p:ph type="sldImg" idx="4294967295"/>
          </p:nvPr>
        </p:nvSpPr>
        <p:spPr/>
      </p:sp>
      <p:sp>
        <p:nvSpPr>
          <p:cNvPr id="39938" name="文本占位符 2"/>
          <p:cNvSpPr>
            <a:spLocks noGrp="1" noChangeArrowheads="1"/>
          </p:cNvSpPr>
          <p:nvPr>
            <p:ph type="body" idx="6"/>
          </p:nvPr>
        </p:nvSpPr>
        <p:spPr/>
        <p:txBody>
          <a:bodyPr/>
          <a:lstStyle/>
          <a:p>
            <a:endParaRPr lang="zh-CN" altLang="en-US" smtClean="0"/>
          </a:p>
        </p:txBody>
      </p:sp>
      <p:sp>
        <p:nvSpPr>
          <p:cNvPr id="39939"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9EC10CB2-24D2-4A04-A3F9-16A02A568C8B}" type="slidenum">
              <a:rPr lang="zh-CN" altLang="en-US" smtClean="0"/>
              <a:t>17</a:t>
            </a:fld>
            <a:endParaRPr lang="zh-CN" altLang="en-US" smtClean="0"/>
          </a:p>
        </p:txBody>
      </p:sp>
      <p:sp>
        <p:nvSpPr>
          <p:cNvPr id="39940"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39941"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85" name="幻灯片图像占位符 1"/>
          <p:cNvSpPr>
            <a:spLocks noGrp="1" noRot="1" noChangeAspect="1" noChangeArrowheads="1" noTextEdit="1"/>
          </p:cNvSpPr>
          <p:nvPr>
            <p:ph type="sldImg" idx="4294967295"/>
          </p:nvPr>
        </p:nvSpPr>
        <p:spPr/>
      </p:sp>
      <p:sp>
        <p:nvSpPr>
          <p:cNvPr id="41986" name="文本占位符 2"/>
          <p:cNvSpPr>
            <a:spLocks noGrp="1" noChangeArrowheads="1"/>
          </p:cNvSpPr>
          <p:nvPr>
            <p:ph type="body" idx="6"/>
          </p:nvPr>
        </p:nvSpPr>
        <p:spPr/>
        <p:txBody>
          <a:bodyPr/>
          <a:lstStyle/>
          <a:p>
            <a:endParaRPr lang="zh-CN" altLang="en-US" smtClean="0"/>
          </a:p>
        </p:txBody>
      </p:sp>
      <p:sp>
        <p:nvSpPr>
          <p:cNvPr id="41987"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FDED0006-36FE-40CF-A574-667E6F97DCA9}" type="slidenum">
              <a:rPr lang="zh-CN" altLang="en-US" smtClean="0"/>
              <a:t>18</a:t>
            </a:fld>
            <a:endParaRPr lang="zh-CN" altLang="en-US" smtClean="0"/>
          </a:p>
        </p:txBody>
      </p:sp>
      <p:sp>
        <p:nvSpPr>
          <p:cNvPr id="41988"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41989"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033" name="幻灯片图像占位符 1"/>
          <p:cNvSpPr>
            <a:spLocks noGrp="1" noRot="1" noChangeAspect="1" noChangeArrowheads="1" noTextEdit="1"/>
          </p:cNvSpPr>
          <p:nvPr>
            <p:ph type="sldImg" idx="4294967295"/>
          </p:nvPr>
        </p:nvSpPr>
        <p:spPr/>
      </p:sp>
      <p:sp>
        <p:nvSpPr>
          <p:cNvPr id="44034" name="文本占位符 2"/>
          <p:cNvSpPr>
            <a:spLocks noGrp="1" noChangeArrowheads="1"/>
          </p:cNvSpPr>
          <p:nvPr>
            <p:ph type="body" idx="6"/>
          </p:nvPr>
        </p:nvSpPr>
        <p:spPr/>
        <p:txBody>
          <a:bodyPr/>
          <a:lstStyle/>
          <a:p>
            <a:endParaRPr lang="zh-CN" altLang="en-US" smtClean="0"/>
          </a:p>
        </p:txBody>
      </p:sp>
      <p:sp>
        <p:nvSpPr>
          <p:cNvPr id="44035"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fld id="{E37B5F71-34E6-4CDF-A579-3251B6BB89C1}" type="slidenum">
              <a:rPr lang="zh-CN" altLang="en-US" smtClean="0"/>
              <a:t>19</a:t>
            </a:fld>
            <a:endParaRPr lang="zh-CN" altLang="en-US" smtClean="0"/>
          </a:p>
        </p:txBody>
      </p:sp>
      <p:sp>
        <p:nvSpPr>
          <p:cNvPr id="44036" name="页眉占位符 4"/>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zh-CN" altLang="en-US" smtClean="0"/>
              <a:t>.卫生.</a:t>
            </a:r>
          </a:p>
        </p:txBody>
      </p:sp>
      <p:sp>
        <p:nvSpPr>
          <p:cNvPr id="44037" name="页脚占位符 5"/>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zh-CN" altLang="en-US" smtClean="0"/>
              <a:t>.管理.</a:t>
            </a: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wmf" /><Relationship Id="rId2" Type="http://schemas.openxmlformats.org/officeDocument/2006/relationships/image" Target="../media/image2.wmf"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7FB5EC-C5FC-4B6A-B317-C7BCDF03B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F9B3C9-D507-4576-9347-D142330DA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FCE0F5-3188-49D5-8EA1-302B37D041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B33353-9AB9-4B38-ADB6-64263F5E1E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95BBB9-EA60-40AC-82B1-18260B16B1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418F95-BDBE-48D8-918A-3040C6E6E6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B3D268-49EA-4114-A209-FBA9A1FC04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4A917D-66EC-4F07-B4B0-9211F6CA09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7B4D07-FF24-4385-AAB3-251E81030A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CED266-4F71-41A9-9616-11ADCBEED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F4C8E1-52B0-4094-B7AA-34C817FBD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cSld name="标题幻灯片">
    <p:spTree>
      <p:nvGrpSpPr>
        <p:cNvPr id="1" name=""/>
        <p:cNvGrpSpPr/>
        <p:nvPr/>
      </p:nvGrpSpPr>
      <p:grpSpPr>
        <a:xfrm>
          <a:off x="0" y="0"/>
          <a:ext cx="0" cy="0"/>
        </a:xfrm>
      </p:grpSpPr>
      <p:pic>
        <p:nvPicPr>
          <p:cNvPr id="4" name="图片 176129" descr="j0296302"/>
          <p:cNvPicPr>
            <a:picLocks noChangeAspect="1" noChangeArrowheads="1"/>
          </p:cNvPicPr>
          <p:nvPr/>
        </p:nvPicPr>
        <p:blipFill>
          <a:blip r:embed="rId1">
            <a:extLst>
              <a:ext uri="{28A0092B-C50C-407E-A947-70E740481C1C}">
                <a14:useLocalDpi xmlns:a14="http://schemas.microsoft.com/office/drawing/2010/main" val="0"/>
              </a:ext>
            </a:extLst>
          </a:blip>
          <a:stretch>
            <a:fillRect/>
          </a:stretch>
        </p:blipFill>
        <p:spPr bwMode="auto">
          <a:xfrm>
            <a:off x="0" y="5513388"/>
            <a:ext cx="1838325" cy="1344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图片 176130" descr="j033816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83350" y="3716338"/>
            <a:ext cx="2660650" cy="314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6132" name="标题 176131"/>
          <p:cNvSpPr>
            <a:spLocks noGrp="1"/>
          </p:cNvSpPr>
          <p:nvPr>
            <p:ph type="ctrTitle"/>
          </p:nvPr>
        </p:nvSpPr>
        <p:spPr>
          <a:xfrm>
            <a:off x="381000" y="381000"/>
            <a:ext cx="4419600" cy="3375025"/>
          </a:xfrm>
          <a:prstGeom prst="rect">
            <a:avLst/>
          </a:prstGeom>
          <a:noFill/>
          <a:ln w="9525">
            <a:noFill/>
          </a:ln>
        </p:spPr>
        <p:txBody>
          <a:bodyPr/>
          <a:lstStyle>
            <a:lvl1pPr lvl="0">
              <a:buClrTx/>
              <a:buSzTx/>
              <a:buFontTx/>
              <a:defRPr sz="6600"/>
            </a:lvl1pPr>
          </a:lstStyle>
          <a:p>
            <a:pPr lvl="0"/>
            <a:r>
              <a:rPr lang="zh-CN" altLang="en-US" noProof="1"/>
              <a:t>单击此处编辑母版标题样式</a:t>
            </a:r>
          </a:p>
        </p:txBody>
      </p:sp>
      <p:sp>
        <p:nvSpPr>
          <p:cNvPr id="176133" name="副标题 176132"/>
          <p:cNvSpPr>
            <a:spLocks noGrp="1"/>
          </p:cNvSpPr>
          <p:nvPr>
            <p:ph type="subTitle" idx="1"/>
          </p:nvPr>
        </p:nvSpPr>
        <p:spPr>
          <a:xfrm>
            <a:off x="381000" y="4191000"/>
            <a:ext cx="4419600" cy="1447800"/>
          </a:xfrm>
          <a:prstGeom prst="rect">
            <a:avLst/>
          </a:prstGeom>
          <a:noFill/>
          <a:ln w="9525">
            <a:noFill/>
          </a:ln>
        </p:spPr>
        <p:txBody>
          <a:bodyPr/>
          <a:lstStyle>
            <a:lvl1pPr marL="0" lvl="0" indent="0" algn="ctr">
              <a:buClrTx/>
              <a:buSzTx/>
              <a:buFontTx/>
              <a:buNone/>
              <a:defRPr/>
            </a:lvl1pPr>
            <a:lvl2pPr marL="457200" lvl="1" indent="0" algn="ctr">
              <a:buClrTx/>
              <a:buSzTx/>
              <a:buFontTx/>
              <a:buNone/>
              <a:defRPr/>
            </a:lvl2pPr>
            <a:lvl3pPr marL="914400" lvl="2" indent="0" algn="ctr">
              <a:buClrTx/>
              <a:buSzTx/>
              <a:buFontTx/>
              <a:buNone/>
              <a:defRPr/>
            </a:lvl3pPr>
            <a:lvl4pPr marL="1371600" lvl="3" indent="0" algn="ctr">
              <a:buClrTx/>
              <a:buSzTx/>
              <a:buFontTx/>
              <a:buNone/>
              <a:defRPr/>
            </a:lvl4pPr>
            <a:lvl5pPr marL="1828800" lvl="4" indent="0" algn="ctr">
              <a:buClrTx/>
              <a:buSzTx/>
              <a:buFontTx/>
              <a:buNone/>
              <a:defRPr/>
            </a:lvl5pPr>
          </a:lstStyle>
          <a:p>
            <a:pPr lvl="0"/>
            <a:r>
              <a:rPr lang="zh-CN" altLang="en-US" noProof="1"/>
              <a:t>单击此处编辑母版副标题样式</a:t>
            </a:r>
          </a:p>
        </p:txBody>
      </p:sp>
    </p:spTree>
    <p:extLst>
      <p:ext uri="{BB962C8B-B14F-4D97-AF65-F5344CB8AC3E}">
        <p14:creationId xmlns:p14="http://schemas.microsoft.com/office/powerpoint/2010/main" val="1950744603"/>
      </p:ext>
    </p:extLst>
  </p:cSld>
  <p:clrMapOvr>
    <a:masterClrMapping/>
  </p:clrMapOvr>
  <p:transition/>
  <p:timing/>
  <p:hf sldNum="0" hdr="0" ftr="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日期占位符 17510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5" name="页脚占位符 175110"/>
          <p:cNvSpPr>
            <a:spLocks noGrp="1"/>
          </p:cNvSpPr>
          <p:nvPr>
            <p:ph type="ftr" sz="quarter" idx="11"/>
          </p:nvPr>
        </p:nvSpPr>
        <p:spPr/>
        <p:txBody>
          <a:bodyPr/>
          <a:lstStyle>
            <a:lvl1pPr>
              <a:defRPr/>
            </a:lvl1pPr>
          </a:lstStyle>
          <a:p>
            <a:endParaRPr lang="zh-CN" altLang="en-US"/>
          </a:p>
        </p:txBody>
      </p:sp>
      <p:sp>
        <p:nvSpPr>
          <p:cNvPr id="6" name="灯片编号占位符 175111"/>
          <p:cNvSpPr>
            <a:spLocks noGrp="1"/>
          </p:cNvSpPr>
          <p:nvPr>
            <p:ph type="sldNum" sz="quarter" idx="12"/>
          </p:nvPr>
        </p:nvSpPr>
        <p:spPr/>
        <p:txBody>
          <a:bodyPr/>
          <a:lstStyle>
            <a:lvl1pPr>
              <a:defRPr/>
            </a:lvl1pPr>
          </a:lstStyle>
          <a:p>
            <a:fld id="{00E8DCAE-5D6A-445D-90D3-5C99FD78B45C}" type="slidenum">
              <a:rPr lang="zh-CN" altLang="en-US"/>
              <a:t>‹#›</a:t>
            </a:fld>
            <a:endParaRPr lang="zh-CN" altLang="en-US"/>
          </a:p>
        </p:txBody>
      </p:sp>
    </p:spTree>
    <p:extLst>
      <p:ext uri="{BB962C8B-B14F-4D97-AF65-F5344CB8AC3E}">
        <p14:creationId xmlns:p14="http://schemas.microsoft.com/office/powerpoint/2010/main" val="279375753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noProof="1" smtClean="0"/>
              <a:t>单击此处编辑母版文本样式</a:t>
            </a:r>
          </a:p>
        </p:txBody>
      </p:sp>
      <p:sp>
        <p:nvSpPr>
          <p:cNvPr id="4" name="日期占位符 17510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5" name="页脚占位符 175110"/>
          <p:cNvSpPr>
            <a:spLocks noGrp="1"/>
          </p:cNvSpPr>
          <p:nvPr>
            <p:ph type="ftr" sz="quarter" idx="11"/>
          </p:nvPr>
        </p:nvSpPr>
        <p:spPr/>
        <p:txBody>
          <a:bodyPr/>
          <a:lstStyle>
            <a:lvl1pPr>
              <a:defRPr/>
            </a:lvl1pPr>
          </a:lstStyle>
          <a:p>
            <a:endParaRPr lang="zh-CN" altLang="en-US"/>
          </a:p>
        </p:txBody>
      </p:sp>
      <p:sp>
        <p:nvSpPr>
          <p:cNvPr id="6" name="灯片编号占位符 175111"/>
          <p:cNvSpPr>
            <a:spLocks noGrp="1"/>
          </p:cNvSpPr>
          <p:nvPr>
            <p:ph type="sldNum" sz="quarter" idx="12"/>
          </p:nvPr>
        </p:nvSpPr>
        <p:spPr/>
        <p:txBody>
          <a:bodyPr/>
          <a:lstStyle>
            <a:lvl1pPr>
              <a:defRPr/>
            </a:lvl1pPr>
          </a:lstStyle>
          <a:p>
            <a:fld id="{46C2A619-EC96-4EAE-83FD-95FA7CA191AA}" type="slidenum">
              <a:rPr lang="zh-CN" altLang="en-US"/>
              <a:t>‹#›</a:t>
            </a:fld>
            <a:endParaRPr lang="zh-CN" altLang="en-US"/>
          </a:p>
        </p:txBody>
      </p:sp>
    </p:spTree>
    <p:extLst>
      <p:ext uri="{BB962C8B-B14F-4D97-AF65-F5344CB8AC3E}">
        <p14:creationId xmlns:p14="http://schemas.microsoft.com/office/powerpoint/2010/main" val="711532466"/>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sz="half" idx="1"/>
          </p:nvPr>
        </p:nvSpPr>
        <p:spPr>
          <a:xfrm>
            <a:off x="457200" y="1600200"/>
            <a:ext cx="4032504" cy="4525963"/>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内容占位符 3"/>
          <p:cNvSpPr>
            <a:spLocks noGrp="1"/>
          </p:cNvSpPr>
          <p:nvPr>
            <p:ph sz="half" idx="2"/>
          </p:nvPr>
        </p:nvSpPr>
        <p:spPr>
          <a:xfrm>
            <a:off x="4654296" y="1600200"/>
            <a:ext cx="4032504" cy="4525963"/>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日期占位符 17510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6" name="页脚占位符 175110"/>
          <p:cNvSpPr>
            <a:spLocks noGrp="1"/>
          </p:cNvSpPr>
          <p:nvPr>
            <p:ph type="ftr" sz="quarter" idx="11"/>
          </p:nvPr>
        </p:nvSpPr>
        <p:spPr/>
        <p:txBody>
          <a:bodyPr/>
          <a:lstStyle>
            <a:lvl1pPr>
              <a:defRPr/>
            </a:lvl1pPr>
          </a:lstStyle>
          <a:p>
            <a:endParaRPr lang="zh-CN" altLang="en-US"/>
          </a:p>
        </p:txBody>
      </p:sp>
      <p:sp>
        <p:nvSpPr>
          <p:cNvPr id="7" name="灯片编号占位符 175111"/>
          <p:cNvSpPr>
            <a:spLocks noGrp="1"/>
          </p:cNvSpPr>
          <p:nvPr>
            <p:ph type="sldNum" sz="quarter" idx="12"/>
          </p:nvPr>
        </p:nvSpPr>
        <p:spPr/>
        <p:txBody>
          <a:bodyPr/>
          <a:lstStyle>
            <a:lvl1pPr>
              <a:defRPr/>
            </a:lvl1pPr>
          </a:lstStyle>
          <a:p>
            <a:fld id="{B9A6BA30-0BA4-41B9-9FD9-23B1124C827D}" type="slidenum">
              <a:rPr lang="zh-CN" altLang="en-US"/>
              <a:t>‹#›</a:t>
            </a:fld>
            <a:endParaRPr lang="zh-CN" altLang="en-US"/>
          </a:p>
        </p:txBody>
      </p:sp>
    </p:spTree>
    <p:extLst>
      <p:ext uri="{BB962C8B-B14F-4D97-AF65-F5344CB8AC3E}">
        <p14:creationId xmlns:p14="http://schemas.microsoft.com/office/powerpoint/2010/main" val="569795633"/>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890081" y="1778438"/>
            <a:ext cx="3655181"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文本占位符 4"/>
          <p:cNvSpPr>
            <a:spLocks noGrp="1"/>
          </p:cNvSpPr>
          <p:nvPr>
            <p:ph type="body" sz="quarter" idx="3"/>
          </p:nvPr>
        </p:nvSpPr>
        <p:spPr>
          <a:xfrm>
            <a:off x="4692704" y="1778438"/>
            <a:ext cx="3673182"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7" name="日期占位符 17510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8" name="页脚占位符 175110"/>
          <p:cNvSpPr>
            <a:spLocks noGrp="1"/>
          </p:cNvSpPr>
          <p:nvPr>
            <p:ph type="ftr" sz="quarter" idx="11"/>
          </p:nvPr>
        </p:nvSpPr>
        <p:spPr/>
        <p:txBody>
          <a:bodyPr/>
          <a:lstStyle>
            <a:lvl1pPr>
              <a:defRPr/>
            </a:lvl1pPr>
          </a:lstStyle>
          <a:p>
            <a:endParaRPr lang="zh-CN" altLang="en-US"/>
          </a:p>
        </p:txBody>
      </p:sp>
      <p:sp>
        <p:nvSpPr>
          <p:cNvPr id="9" name="灯片编号占位符 175111"/>
          <p:cNvSpPr>
            <a:spLocks noGrp="1"/>
          </p:cNvSpPr>
          <p:nvPr>
            <p:ph type="sldNum" sz="quarter" idx="12"/>
          </p:nvPr>
        </p:nvSpPr>
        <p:spPr/>
        <p:txBody>
          <a:bodyPr/>
          <a:lstStyle>
            <a:lvl1pPr>
              <a:defRPr/>
            </a:lvl1pPr>
          </a:lstStyle>
          <a:p>
            <a:fld id="{C7AA43FF-5A2A-4E47-9FF6-A0B3BA45257E}" type="slidenum">
              <a:rPr lang="zh-CN" altLang="en-US"/>
              <a:t>‹#›</a:t>
            </a:fld>
            <a:endParaRPr lang="zh-CN" altLang="en-US"/>
          </a:p>
        </p:txBody>
      </p:sp>
    </p:spTree>
    <p:extLst>
      <p:ext uri="{BB962C8B-B14F-4D97-AF65-F5344CB8AC3E}">
        <p14:creationId xmlns:p14="http://schemas.microsoft.com/office/powerpoint/2010/main" val="976802574"/>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日期占位符 17510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4" name="页脚占位符 175110"/>
          <p:cNvSpPr>
            <a:spLocks noGrp="1"/>
          </p:cNvSpPr>
          <p:nvPr>
            <p:ph type="ftr" sz="quarter" idx="11"/>
          </p:nvPr>
        </p:nvSpPr>
        <p:spPr/>
        <p:txBody>
          <a:bodyPr/>
          <a:lstStyle>
            <a:lvl1pPr>
              <a:defRPr/>
            </a:lvl1pPr>
          </a:lstStyle>
          <a:p>
            <a:endParaRPr lang="zh-CN" altLang="en-US"/>
          </a:p>
        </p:txBody>
      </p:sp>
      <p:sp>
        <p:nvSpPr>
          <p:cNvPr id="5" name="灯片编号占位符 175111"/>
          <p:cNvSpPr>
            <a:spLocks noGrp="1"/>
          </p:cNvSpPr>
          <p:nvPr>
            <p:ph type="sldNum" sz="quarter" idx="12"/>
          </p:nvPr>
        </p:nvSpPr>
        <p:spPr/>
        <p:txBody>
          <a:bodyPr/>
          <a:lstStyle>
            <a:lvl1pPr>
              <a:defRPr/>
            </a:lvl1pPr>
          </a:lstStyle>
          <a:p>
            <a:fld id="{13EF9CA3-2327-4ACF-8501-AE945DE9079E}" type="slidenum">
              <a:rPr lang="zh-CN" altLang="en-US"/>
              <a:t>‹#›</a:t>
            </a:fld>
            <a:endParaRPr lang="zh-CN" altLang="en-US"/>
          </a:p>
        </p:txBody>
      </p:sp>
    </p:spTree>
    <p:extLst>
      <p:ext uri="{BB962C8B-B14F-4D97-AF65-F5344CB8AC3E}">
        <p14:creationId xmlns:p14="http://schemas.microsoft.com/office/powerpoint/2010/main" val="3407343556"/>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7510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3" name="页脚占位符 175110"/>
          <p:cNvSpPr>
            <a:spLocks noGrp="1"/>
          </p:cNvSpPr>
          <p:nvPr>
            <p:ph type="ftr" sz="quarter" idx="11"/>
          </p:nvPr>
        </p:nvSpPr>
        <p:spPr/>
        <p:txBody>
          <a:bodyPr/>
          <a:lstStyle>
            <a:lvl1pPr>
              <a:defRPr/>
            </a:lvl1pPr>
          </a:lstStyle>
          <a:p>
            <a:endParaRPr lang="zh-CN" altLang="en-US"/>
          </a:p>
        </p:txBody>
      </p:sp>
      <p:sp>
        <p:nvSpPr>
          <p:cNvPr id="4" name="灯片编号占位符 175111"/>
          <p:cNvSpPr>
            <a:spLocks noGrp="1"/>
          </p:cNvSpPr>
          <p:nvPr>
            <p:ph type="sldNum" sz="quarter" idx="12"/>
          </p:nvPr>
        </p:nvSpPr>
        <p:spPr/>
        <p:txBody>
          <a:bodyPr/>
          <a:lstStyle>
            <a:lvl1pPr>
              <a:defRPr/>
            </a:lvl1pPr>
          </a:lstStyle>
          <a:p>
            <a:fld id="{C4804670-A3E5-4004-BD5E-2FBE50A53F6D}" type="slidenum">
              <a:rPr lang="zh-CN" altLang="en-US"/>
              <a:t>‹#›</a:t>
            </a:fld>
            <a:endParaRPr lang="zh-CN" altLang="en-US"/>
          </a:p>
        </p:txBody>
      </p:sp>
    </p:spTree>
    <p:extLst>
      <p:ext uri="{BB962C8B-B14F-4D97-AF65-F5344CB8AC3E}">
        <p14:creationId xmlns:p14="http://schemas.microsoft.com/office/powerpoint/2010/main" val="282155289"/>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noProof="1" smtClean="0"/>
              <a:t>单击此处编辑母版标题样式</a:t>
            </a:r>
            <a:endParaRPr lang="zh-CN" altLang="en-US"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noProof="1" smtClean="0"/>
              <a:t>单击此处编辑母版文本样式</a:t>
            </a:r>
          </a:p>
        </p:txBody>
      </p:sp>
      <p:sp>
        <p:nvSpPr>
          <p:cNvPr id="5" name="日期占位符 17510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6" name="页脚占位符 175110"/>
          <p:cNvSpPr>
            <a:spLocks noGrp="1"/>
          </p:cNvSpPr>
          <p:nvPr>
            <p:ph type="ftr" sz="quarter" idx="11"/>
          </p:nvPr>
        </p:nvSpPr>
        <p:spPr/>
        <p:txBody>
          <a:bodyPr/>
          <a:lstStyle>
            <a:lvl1pPr>
              <a:defRPr/>
            </a:lvl1pPr>
          </a:lstStyle>
          <a:p>
            <a:endParaRPr lang="zh-CN" altLang="en-US"/>
          </a:p>
        </p:txBody>
      </p:sp>
      <p:sp>
        <p:nvSpPr>
          <p:cNvPr id="7" name="灯片编号占位符 175111"/>
          <p:cNvSpPr>
            <a:spLocks noGrp="1"/>
          </p:cNvSpPr>
          <p:nvPr>
            <p:ph type="sldNum" sz="quarter" idx="12"/>
          </p:nvPr>
        </p:nvSpPr>
        <p:spPr/>
        <p:txBody>
          <a:bodyPr/>
          <a:lstStyle>
            <a:lvl1pPr>
              <a:defRPr/>
            </a:lvl1pPr>
          </a:lstStyle>
          <a:p>
            <a:fld id="{CB87B6CD-AB31-4E54-8212-E4A2891433A2}" type="slidenum">
              <a:rPr lang="zh-CN" altLang="en-US"/>
              <a:t>‹#›</a:t>
            </a:fld>
            <a:endParaRPr lang="zh-CN" altLang="en-US"/>
          </a:p>
        </p:txBody>
      </p:sp>
    </p:spTree>
    <p:extLst>
      <p:ext uri="{BB962C8B-B14F-4D97-AF65-F5344CB8AC3E}">
        <p14:creationId xmlns:p14="http://schemas.microsoft.com/office/powerpoint/2010/main" val="2992528270"/>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noProof="1" smtClean="0"/>
              <a:t>单击此处编辑母版标题样式</a:t>
            </a:r>
            <a:endParaRPr lang="zh-CN" altLang="en-US"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noProof="1" smtClean="0"/>
              <a:t>单击此处编辑母版文本样式</a:t>
            </a:r>
          </a:p>
        </p:txBody>
      </p:sp>
      <p:sp>
        <p:nvSpPr>
          <p:cNvPr id="5" name="日期占位符 17510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6" name="页脚占位符 175110"/>
          <p:cNvSpPr>
            <a:spLocks noGrp="1"/>
          </p:cNvSpPr>
          <p:nvPr>
            <p:ph type="ftr" sz="quarter" idx="11"/>
          </p:nvPr>
        </p:nvSpPr>
        <p:spPr/>
        <p:txBody>
          <a:bodyPr/>
          <a:lstStyle>
            <a:lvl1pPr>
              <a:defRPr/>
            </a:lvl1pPr>
          </a:lstStyle>
          <a:p>
            <a:endParaRPr lang="zh-CN" altLang="en-US"/>
          </a:p>
        </p:txBody>
      </p:sp>
      <p:sp>
        <p:nvSpPr>
          <p:cNvPr id="7" name="灯片编号占位符 175111"/>
          <p:cNvSpPr>
            <a:spLocks noGrp="1"/>
          </p:cNvSpPr>
          <p:nvPr>
            <p:ph type="sldNum" sz="quarter" idx="12"/>
          </p:nvPr>
        </p:nvSpPr>
        <p:spPr/>
        <p:txBody>
          <a:bodyPr/>
          <a:lstStyle>
            <a:lvl1pPr>
              <a:defRPr/>
            </a:lvl1pPr>
          </a:lstStyle>
          <a:p>
            <a:fld id="{20ACD86B-2577-47BA-B63A-427DB485FBDF}" type="slidenum">
              <a:rPr lang="zh-CN" altLang="en-US"/>
              <a:t>‹#›</a:t>
            </a:fld>
            <a:endParaRPr lang="zh-CN" altLang="en-US"/>
          </a:p>
        </p:txBody>
      </p:sp>
    </p:spTree>
    <p:extLst>
      <p:ext uri="{BB962C8B-B14F-4D97-AF65-F5344CB8AC3E}">
        <p14:creationId xmlns:p14="http://schemas.microsoft.com/office/powerpoint/2010/main" val="311220307"/>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日期占位符 17510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5" name="页脚占位符 175110"/>
          <p:cNvSpPr>
            <a:spLocks noGrp="1"/>
          </p:cNvSpPr>
          <p:nvPr>
            <p:ph type="ftr" sz="quarter" idx="11"/>
          </p:nvPr>
        </p:nvSpPr>
        <p:spPr/>
        <p:txBody>
          <a:bodyPr/>
          <a:lstStyle>
            <a:lvl1pPr>
              <a:defRPr/>
            </a:lvl1pPr>
          </a:lstStyle>
          <a:p>
            <a:endParaRPr lang="zh-CN" altLang="en-US"/>
          </a:p>
        </p:txBody>
      </p:sp>
      <p:sp>
        <p:nvSpPr>
          <p:cNvPr id="6" name="灯片编号占位符 175111"/>
          <p:cNvSpPr>
            <a:spLocks noGrp="1"/>
          </p:cNvSpPr>
          <p:nvPr>
            <p:ph type="sldNum" sz="quarter" idx="12"/>
          </p:nvPr>
        </p:nvSpPr>
        <p:spPr/>
        <p:txBody>
          <a:bodyPr/>
          <a:lstStyle>
            <a:lvl1pPr>
              <a:defRPr/>
            </a:lvl1pPr>
          </a:lstStyle>
          <a:p>
            <a:fld id="{675312F3-C850-4915-91F3-E3665DCC901F}" type="slidenum">
              <a:rPr lang="zh-CN" altLang="en-US"/>
              <a:t>‹#›</a:t>
            </a:fld>
            <a:endParaRPr lang="zh-CN" altLang="en-US"/>
          </a:p>
        </p:txBody>
      </p:sp>
    </p:spTree>
    <p:extLst>
      <p:ext uri="{BB962C8B-B14F-4D97-AF65-F5344CB8AC3E}">
        <p14:creationId xmlns:p14="http://schemas.microsoft.com/office/powerpoint/2010/main" val="772817552"/>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858000" y="152400"/>
            <a:ext cx="2133600" cy="5973763"/>
          </a:xfrm>
        </p:spPr>
        <p:txBody>
          <a:bodyPr vert="eaVert"/>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a:xfrm>
            <a:off x="457200" y="152400"/>
            <a:ext cx="6277113" cy="5973763"/>
          </a:xfrm>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日期占位符 17510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5" name="页脚占位符 175110"/>
          <p:cNvSpPr>
            <a:spLocks noGrp="1"/>
          </p:cNvSpPr>
          <p:nvPr>
            <p:ph type="ftr" sz="quarter" idx="11"/>
          </p:nvPr>
        </p:nvSpPr>
        <p:spPr/>
        <p:txBody>
          <a:bodyPr/>
          <a:lstStyle>
            <a:lvl1pPr>
              <a:defRPr/>
            </a:lvl1pPr>
          </a:lstStyle>
          <a:p>
            <a:endParaRPr lang="zh-CN" altLang="en-US"/>
          </a:p>
        </p:txBody>
      </p:sp>
      <p:sp>
        <p:nvSpPr>
          <p:cNvPr id="6" name="灯片编号占位符 175111"/>
          <p:cNvSpPr>
            <a:spLocks noGrp="1"/>
          </p:cNvSpPr>
          <p:nvPr>
            <p:ph type="sldNum" sz="quarter" idx="12"/>
          </p:nvPr>
        </p:nvSpPr>
        <p:spPr/>
        <p:txBody>
          <a:bodyPr/>
          <a:lstStyle>
            <a:lvl1pPr>
              <a:defRPr/>
            </a:lvl1pPr>
          </a:lstStyle>
          <a:p>
            <a:fld id="{FDB0465E-F7FB-40A9-848C-44F88EA7546A}" type="slidenum">
              <a:rPr lang="zh-CN" altLang="en-US"/>
              <a:t>‹#›</a:t>
            </a:fld>
            <a:endParaRPr lang="zh-CN" altLang="en-US"/>
          </a:p>
        </p:txBody>
      </p:sp>
    </p:spTree>
    <p:extLst>
      <p:ext uri="{BB962C8B-B14F-4D97-AF65-F5344CB8AC3E}">
        <p14:creationId xmlns:p14="http://schemas.microsoft.com/office/powerpoint/2010/main" val="3222407891"/>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noProof="1" smtClean="0"/>
              <a:t>单击此处编辑母版标题样式</a:t>
            </a:r>
            <a:endParaRPr lang="zh-CN" altLang="en-US"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noProof="1" smtClean="0"/>
              <a:t>单击此处编辑母版副标题样式</a:t>
            </a:r>
            <a:endParaRPr lang="zh-CN" altLang="en-US" noProof="1"/>
          </a:p>
        </p:txBody>
      </p:sp>
      <p:sp>
        <p:nvSpPr>
          <p:cNvPr id="4" name="日期占位符 17305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5" name="页脚占位符 173060"/>
          <p:cNvSpPr>
            <a:spLocks noGrp="1"/>
          </p:cNvSpPr>
          <p:nvPr>
            <p:ph type="ftr" sz="quarter" idx="11"/>
          </p:nvPr>
        </p:nvSpPr>
        <p:spPr/>
        <p:txBody>
          <a:bodyPr/>
          <a:lstStyle>
            <a:lvl1pPr>
              <a:defRPr/>
            </a:lvl1pPr>
          </a:lstStyle>
          <a:p>
            <a:r>
              <a:rPr lang="zh-CN" altLang="en-US"/>
              <a:t>.</a:t>
            </a:r>
          </a:p>
        </p:txBody>
      </p:sp>
      <p:sp>
        <p:nvSpPr>
          <p:cNvPr id="6" name="灯片编号占位符 173061"/>
          <p:cNvSpPr>
            <a:spLocks noGrp="1"/>
          </p:cNvSpPr>
          <p:nvPr>
            <p:ph type="sldNum" sz="quarter" idx="12"/>
          </p:nvPr>
        </p:nvSpPr>
        <p:spPr/>
        <p:txBody>
          <a:bodyPr/>
          <a:lstStyle>
            <a:lvl1pPr>
              <a:defRPr/>
            </a:lvl1pPr>
          </a:lstStyle>
          <a:p>
            <a:fld id="{0EFC6FEF-BDB4-45B0-9495-BF6317ED2200}" type="slidenum">
              <a:rPr lang="zh-CN" altLang="en-US"/>
              <a:t>‹#›</a:t>
            </a:fld>
            <a:r>
              <a:rPr lang="en-US" altLang="zh-CN"/>
              <a:t>1</a:t>
            </a:r>
            <a:endParaRPr lang="en-US" altLang="zh-CN">
              <a:solidFill>
                <a:srgbClr val="EBFD03"/>
              </a:solidFill>
            </a:endParaRPr>
          </a:p>
        </p:txBody>
      </p:sp>
    </p:spTree>
    <p:extLst>
      <p:ext uri="{BB962C8B-B14F-4D97-AF65-F5344CB8AC3E}">
        <p14:creationId xmlns:p14="http://schemas.microsoft.com/office/powerpoint/2010/main" val="1704076822"/>
      </p:ext>
    </p:extLst>
  </p:cSld>
  <p:clrMapOvr>
    <a:masterClrMapping/>
  </p:clrMapOvr>
  <p:transition/>
  <p:timing/>
  <p:hf/>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日期占位符 17305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5" name="页脚占位符 173060"/>
          <p:cNvSpPr>
            <a:spLocks noGrp="1"/>
          </p:cNvSpPr>
          <p:nvPr>
            <p:ph type="ftr" sz="quarter" idx="11"/>
          </p:nvPr>
        </p:nvSpPr>
        <p:spPr/>
        <p:txBody>
          <a:bodyPr/>
          <a:lstStyle>
            <a:lvl1pPr>
              <a:defRPr/>
            </a:lvl1pPr>
          </a:lstStyle>
          <a:p>
            <a:r>
              <a:rPr lang="zh-CN" altLang="en-US"/>
              <a:t>.</a:t>
            </a:r>
          </a:p>
        </p:txBody>
      </p:sp>
      <p:sp>
        <p:nvSpPr>
          <p:cNvPr id="6" name="灯片编号占位符 173061"/>
          <p:cNvSpPr>
            <a:spLocks noGrp="1"/>
          </p:cNvSpPr>
          <p:nvPr>
            <p:ph type="sldNum" sz="quarter" idx="12"/>
          </p:nvPr>
        </p:nvSpPr>
        <p:spPr/>
        <p:txBody>
          <a:bodyPr/>
          <a:lstStyle>
            <a:lvl1pPr>
              <a:defRPr/>
            </a:lvl1pPr>
          </a:lstStyle>
          <a:p>
            <a:fld id="{53396B67-1F3F-4CF6-8BC9-E271ABA30852}" type="slidenum">
              <a:rPr lang="zh-CN" altLang="en-US"/>
              <a:t>‹#›</a:t>
            </a:fld>
            <a:r>
              <a:rPr lang="en-US" altLang="zh-CN"/>
              <a:t>1</a:t>
            </a:r>
            <a:endParaRPr lang="en-US" altLang="zh-CN">
              <a:solidFill>
                <a:srgbClr val="EBFD03"/>
              </a:solidFill>
            </a:endParaRPr>
          </a:p>
        </p:txBody>
      </p:sp>
    </p:spTree>
    <p:extLst>
      <p:ext uri="{BB962C8B-B14F-4D97-AF65-F5344CB8AC3E}">
        <p14:creationId xmlns:p14="http://schemas.microsoft.com/office/powerpoint/2010/main" val="2781404125"/>
      </p:ext>
    </p:extLst>
  </p:cSld>
  <p:clrMapOvr>
    <a:masterClrMapping/>
  </p:clrMapOvr>
  <p:transition/>
  <p:timing/>
  <p:hf/>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noProof="1" smtClean="0"/>
              <a:t>单击此处编辑母版文本样式</a:t>
            </a:r>
          </a:p>
        </p:txBody>
      </p:sp>
      <p:sp>
        <p:nvSpPr>
          <p:cNvPr id="4" name="日期占位符 17305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5" name="页脚占位符 173060"/>
          <p:cNvSpPr>
            <a:spLocks noGrp="1"/>
          </p:cNvSpPr>
          <p:nvPr>
            <p:ph type="ftr" sz="quarter" idx="11"/>
          </p:nvPr>
        </p:nvSpPr>
        <p:spPr/>
        <p:txBody>
          <a:bodyPr/>
          <a:lstStyle>
            <a:lvl1pPr>
              <a:defRPr/>
            </a:lvl1pPr>
          </a:lstStyle>
          <a:p>
            <a:r>
              <a:rPr lang="zh-CN" altLang="en-US"/>
              <a:t>.</a:t>
            </a:r>
          </a:p>
        </p:txBody>
      </p:sp>
      <p:sp>
        <p:nvSpPr>
          <p:cNvPr id="6" name="灯片编号占位符 173061"/>
          <p:cNvSpPr>
            <a:spLocks noGrp="1"/>
          </p:cNvSpPr>
          <p:nvPr>
            <p:ph type="sldNum" sz="quarter" idx="12"/>
          </p:nvPr>
        </p:nvSpPr>
        <p:spPr/>
        <p:txBody>
          <a:bodyPr/>
          <a:lstStyle>
            <a:lvl1pPr>
              <a:defRPr/>
            </a:lvl1pPr>
          </a:lstStyle>
          <a:p>
            <a:fld id="{5EDE541E-9CEC-4FD4-8A84-6397FD545092}" type="slidenum">
              <a:rPr lang="zh-CN" altLang="en-US"/>
              <a:t>‹#›</a:t>
            </a:fld>
            <a:r>
              <a:rPr lang="en-US" altLang="zh-CN"/>
              <a:t>1</a:t>
            </a:r>
            <a:endParaRPr lang="en-US" altLang="zh-CN">
              <a:solidFill>
                <a:srgbClr val="EBFD03"/>
              </a:solidFill>
            </a:endParaRPr>
          </a:p>
        </p:txBody>
      </p:sp>
    </p:spTree>
    <p:extLst>
      <p:ext uri="{BB962C8B-B14F-4D97-AF65-F5344CB8AC3E}">
        <p14:creationId xmlns:p14="http://schemas.microsoft.com/office/powerpoint/2010/main" val="3859785872"/>
      </p:ext>
    </p:extLst>
  </p:cSld>
  <p:clrMapOvr>
    <a:masterClrMapping/>
  </p:clrMapOvr>
  <p:transition/>
  <p:timing/>
  <p:hf/>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sz="half" idx="1"/>
          </p:nvPr>
        </p:nvSpPr>
        <p:spPr>
          <a:xfrm>
            <a:off x="684213" y="1989138"/>
            <a:ext cx="3810032" cy="3455987"/>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内容占位符 3"/>
          <p:cNvSpPr>
            <a:spLocks noGrp="1"/>
          </p:cNvSpPr>
          <p:nvPr>
            <p:ph sz="half" idx="2"/>
          </p:nvPr>
        </p:nvSpPr>
        <p:spPr>
          <a:xfrm>
            <a:off x="4649756" y="1989138"/>
            <a:ext cx="3810032" cy="3455987"/>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日期占位符 17305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6" name="页脚占位符 173060"/>
          <p:cNvSpPr>
            <a:spLocks noGrp="1"/>
          </p:cNvSpPr>
          <p:nvPr>
            <p:ph type="ftr" sz="quarter" idx="11"/>
          </p:nvPr>
        </p:nvSpPr>
        <p:spPr/>
        <p:txBody>
          <a:bodyPr/>
          <a:lstStyle>
            <a:lvl1pPr>
              <a:defRPr/>
            </a:lvl1pPr>
          </a:lstStyle>
          <a:p>
            <a:r>
              <a:rPr lang="zh-CN" altLang="en-US"/>
              <a:t>.</a:t>
            </a:r>
          </a:p>
        </p:txBody>
      </p:sp>
      <p:sp>
        <p:nvSpPr>
          <p:cNvPr id="7" name="灯片编号占位符 173061"/>
          <p:cNvSpPr>
            <a:spLocks noGrp="1"/>
          </p:cNvSpPr>
          <p:nvPr>
            <p:ph type="sldNum" sz="quarter" idx="12"/>
          </p:nvPr>
        </p:nvSpPr>
        <p:spPr/>
        <p:txBody>
          <a:bodyPr/>
          <a:lstStyle>
            <a:lvl1pPr>
              <a:defRPr/>
            </a:lvl1pPr>
          </a:lstStyle>
          <a:p>
            <a:fld id="{07E42AD4-7E46-4522-8F49-F4259CB4351D}" type="slidenum">
              <a:rPr lang="zh-CN" altLang="en-US"/>
              <a:t>‹#›</a:t>
            </a:fld>
            <a:r>
              <a:rPr lang="en-US" altLang="zh-CN"/>
              <a:t>1</a:t>
            </a:r>
            <a:endParaRPr lang="en-US" altLang="zh-CN">
              <a:solidFill>
                <a:srgbClr val="EBFD03"/>
              </a:solidFill>
            </a:endParaRPr>
          </a:p>
        </p:txBody>
      </p:sp>
    </p:spTree>
    <p:extLst>
      <p:ext uri="{BB962C8B-B14F-4D97-AF65-F5344CB8AC3E}">
        <p14:creationId xmlns:p14="http://schemas.microsoft.com/office/powerpoint/2010/main" val="4090952808"/>
      </p:ext>
    </p:extLst>
  </p:cSld>
  <p:clrMapOvr>
    <a:masterClrMapping/>
  </p:clrMapOvr>
  <p:transition/>
  <p:timing/>
  <p:hf/>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890081" y="1778438"/>
            <a:ext cx="3655181"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文本占位符 4"/>
          <p:cNvSpPr>
            <a:spLocks noGrp="1"/>
          </p:cNvSpPr>
          <p:nvPr>
            <p:ph type="body" sz="quarter" idx="3"/>
          </p:nvPr>
        </p:nvSpPr>
        <p:spPr>
          <a:xfrm>
            <a:off x="4692704" y="1778438"/>
            <a:ext cx="3673182"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7" name="日期占位符 17305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8" name="页脚占位符 173060"/>
          <p:cNvSpPr>
            <a:spLocks noGrp="1"/>
          </p:cNvSpPr>
          <p:nvPr>
            <p:ph type="ftr" sz="quarter" idx="11"/>
          </p:nvPr>
        </p:nvSpPr>
        <p:spPr/>
        <p:txBody>
          <a:bodyPr/>
          <a:lstStyle>
            <a:lvl1pPr>
              <a:defRPr/>
            </a:lvl1pPr>
          </a:lstStyle>
          <a:p>
            <a:r>
              <a:rPr lang="zh-CN" altLang="en-US"/>
              <a:t>.</a:t>
            </a:r>
          </a:p>
        </p:txBody>
      </p:sp>
      <p:sp>
        <p:nvSpPr>
          <p:cNvPr id="9" name="灯片编号占位符 173061"/>
          <p:cNvSpPr>
            <a:spLocks noGrp="1"/>
          </p:cNvSpPr>
          <p:nvPr>
            <p:ph type="sldNum" sz="quarter" idx="12"/>
          </p:nvPr>
        </p:nvSpPr>
        <p:spPr/>
        <p:txBody>
          <a:bodyPr/>
          <a:lstStyle>
            <a:lvl1pPr>
              <a:defRPr/>
            </a:lvl1pPr>
          </a:lstStyle>
          <a:p>
            <a:fld id="{2E38EFDD-2F84-4FF7-AD99-0A50939A367B}" type="slidenum">
              <a:rPr lang="zh-CN" altLang="en-US"/>
              <a:t>‹#›</a:t>
            </a:fld>
            <a:r>
              <a:rPr lang="en-US" altLang="zh-CN"/>
              <a:t>1</a:t>
            </a:r>
            <a:endParaRPr lang="en-US" altLang="zh-CN">
              <a:solidFill>
                <a:srgbClr val="EBFD03"/>
              </a:solidFill>
            </a:endParaRPr>
          </a:p>
        </p:txBody>
      </p:sp>
    </p:spTree>
    <p:extLst>
      <p:ext uri="{BB962C8B-B14F-4D97-AF65-F5344CB8AC3E}">
        <p14:creationId xmlns:p14="http://schemas.microsoft.com/office/powerpoint/2010/main" val="1526174181"/>
      </p:ext>
    </p:extLst>
  </p:cSld>
  <p:clrMapOvr>
    <a:masterClrMapping/>
  </p:clrMapOvr>
  <p:transition/>
  <p:timing/>
  <p:hf/>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日期占位符 17305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4" name="页脚占位符 173060"/>
          <p:cNvSpPr>
            <a:spLocks noGrp="1"/>
          </p:cNvSpPr>
          <p:nvPr>
            <p:ph type="ftr" sz="quarter" idx="11"/>
          </p:nvPr>
        </p:nvSpPr>
        <p:spPr/>
        <p:txBody>
          <a:bodyPr/>
          <a:lstStyle>
            <a:lvl1pPr>
              <a:defRPr/>
            </a:lvl1pPr>
          </a:lstStyle>
          <a:p>
            <a:r>
              <a:rPr lang="zh-CN" altLang="en-US"/>
              <a:t>.</a:t>
            </a:r>
          </a:p>
        </p:txBody>
      </p:sp>
      <p:sp>
        <p:nvSpPr>
          <p:cNvPr id="5" name="灯片编号占位符 173061"/>
          <p:cNvSpPr>
            <a:spLocks noGrp="1"/>
          </p:cNvSpPr>
          <p:nvPr>
            <p:ph type="sldNum" sz="quarter" idx="12"/>
          </p:nvPr>
        </p:nvSpPr>
        <p:spPr/>
        <p:txBody>
          <a:bodyPr/>
          <a:lstStyle>
            <a:lvl1pPr>
              <a:defRPr/>
            </a:lvl1pPr>
          </a:lstStyle>
          <a:p>
            <a:fld id="{8955FB56-5978-4215-B555-917DF1C78D23}" type="slidenum">
              <a:rPr lang="zh-CN" altLang="en-US"/>
              <a:t>‹#›</a:t>
            </a:fld>
            <a:r>
              <a:rPr lang="en-US" altLang="zh-CN"/>
              <a:t>1</a:t>
            </a:r>
            <a:endParaRPr lang="en-US" altLang="zh-CN">
              <a:solidFill>
                <a:srgbClr val="EBFD03"/>
              </a:solidFill>
            </a:endParaRPr>
          </a:p>
        </p:txBody>
      </p:sp>
    </p:spTree>
    <p:extLst>
      <p:ext uri="{BB962C8B-B14F-4D97-AF65-F5344CB8AC3E}">
        <p14:creationId xmlns:p14="http://schemas.microsoft.com/office/powerpoint/2010/main" val="1123408563"/>
      </p:ext>
    </p:extLst>
  </p:cSld>
  <p:clrMapOvr>
    <a:masterClrMapping/>
  </p:clrMapOvr>
  <p:transition/>
  <p:timing/>
  <p:hf/>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7305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3" name="页脚占位符 173060"/>
          <p:cNvSpPr>
            <a:spLocks noGrp="1"/>
          </p:cNvSpPr>
          <p:nvPr>
            <p:ph type="ftr" sz="quarter" idx="11"/>
          </p:nvPr>
        </p:nvSpPr>
        <p:spPr/>
        <p:txBody>
          <a:bodyPr/>
          <a:lstStyle>
            <a:lvl1pPr>
              <a:defRPr/>
            </a:lvl1pPr>
          </a:lstStyle>
          <a:p>
            <a:r>
              <a:rPr lang="zh-CN" altLang="en-US"/>
              <a:t>.</a:t>
            </a:r>
          </a:p>
        </p:txBody>
      </p:sp>
      <p:sp>
        <p:nvSpPr>
          <p:cNvPr id="4" name="灯片编号占位符 173061"/>
          <p:cNvSpPr>
            <a:spLocks noGrp="1"/>
          </p:cNvSpPr>
          <p:nvPr>
            <p:ph type="sldNum" sz="quarter" idx="12"/>
          </p:nvPr>
        </p:nvSpPr>
        <p:spPr/>
        <p:txBody>
          <a:bodyPr/>
          <a:lstStyle>
            <a:lvl1pPr>
              <a:defRPr/>
            </a:lvl1pPr>
          </a:lstStyle>
          <a:p>
            <a:fld id="{305356BE-5B4D-4DD8-B3B0-55D25DC77CC5}" type="slidenum">
              <a:rPr lang="zh-CN" altLang="en-US"/>
              <a:t>‹#›</a:t>
            </a:fld>
            <a:r>
              <a:rPr lang="en-US" altLang="zh-CN"/>
              <a:t>1</a:t>
            </a:r>
            <a:endParaRPr lang="en-US" altLang="zh-CN">
              <a:solidFill>
                <a:srgbClr val="EBFD03"/>
              </a:solidFill>
            </a:endParaRPr>
          </a:p>
        </p:txBody>
      </p:sp>
    </p:spTree>
    <p:extLst>
      <p:ext uri="{BB962C8B-B14F-4D97-AF65-F5344CB8AC3E}">
        <p14:creationId xmlns:p14="http://schemas.microsoft.com/office/powerpoint/2010/main" val="446338682"/>
      </p:ext>
    </p:extLst>
  </p:cSld>
  <p:clrMapOvr>
    <a:masterClrMapping/>
  </p:clrMapOvr>
  <p:transition/>
  <p:timing/>
  <p:hf/>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noProof="1" smtClean="0"/>
              <a:t>单击此处编辑母版标题样式</a:t>
            </a:r>
            <a:endParaRPr lang="zh-CN" altLang="en-US"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noProof="1" smtClean="0"/>
              <a:t>单击此处编辑母版文本样式</a:t>
            </a:r>
          </a:p>
        </p:txBody>
      </p:sp>
      <p:sp>
        <p:nvSpPr>
          <p:cNvPr id="5" name="日期占位符 17305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6" name="页脚占位符 173060"/>
          <p:cNvSpPr>
            <a:spLocks noGrp="1"/>
          </p:cNvSpPr>
          <p:nvPr>
            <p:ph type="ftr" sz="quarter" idx="11"/>
          </p:nvPr>
        </p:nvSpPr>
        <p:spPr/>
        <p:txBody>
          <a:bodyPr/>
          <a:lstStyle>
            <a:lvl1pPr>
              <a:defRPr/>
            </a:lvl1pPr>
          </a:lstStyle>
          <a:p>
            <a:r>
              <a:rPr lang="zh-CN" altLang="en-US"/>
              <a:t>.</a:t>
            </a:r>
          </a:p>
        </p:txBody>
      </p:sp>
      <p:sp>
        <p:nvSpPr>
          <p:cNvPr id="7" name="灯片编号占位符 173061"/>
          <p:cNvSpPr>
            <a:spLocks noGrp="1"/>
          </p:cNvSpPr>
          <p:nvPr>
            <p:ph type="sldNum" sz="quarter" idx="12"/>
          </p:nvPr>
        </p:nvSpPr>
        <p:spPr/>
        <p:txBody>
          <a:bodyPr/>
          <a:lstStyle>
            <a:lvl1pPr>
              <a:defRPr/>
            </a:lvl1pPr>
          </a:lstStyle>
          <a:p>
            <a:fld id="{0CA5B2B3-306B-4EAB-B81A-AA3B50771660}" type="slidenum">
              <a:rPr lang="zh-CN" altLang="en-US"/>
              <a:t>‹#›</a:t>
            </a:fld>
            <a:r>
              <a:rPr lang="en-US" altLang="zh-CN"/>
              <a:t>1</a:t>
            </a:r>
            <a:endParaRPr lang="en-US" altLang="zh-CN">
              <a:solidFill>
                <a:srgbClr val="EBFD03"/>
              </a:solidFill>
            </a:endParaRPr>
          </a:p>
        </p:txBody>
      </p:sp>
    </p:spTree>
    <p:extLst>
      <p:ext uri="{BB962C8B-B14F-4D97-AF65-F5344CB8AC3E}">
        <p14:creationId xmlns:p14="http://schemas.microsoft.com/office/powerpoint/2010/main" val="1136954499"/>
      </p:ext>
    </p:extLst>
  </p:cSld>
  <p:clrMapOvr>
    <a:masterClrMapping/>
  </p:clrMapOvr>
  <p:transition/>
  <p:timing/>
  <p:hf/>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noProof="1" smtClean="0"/>
              <a:t>单击此处编辑母版标题样式</a:t>
            </a:r>
            <a:endParaRPr lang="zh-CN" altLang="en-US"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noProof="1" smtClean="0"/>
              <a:t>单击此处编辑母版文本样式</a:t>
            </a:r>
          </a:p>
        </p:txBody>
      </p:sp>
      <p:sp>
        <p:nvSpPr>
          <p:cNvPr id="5" name="日期占位符 17305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6" name="页脚占位符 173060"/>
          <p:cNvSpPr>
            <a:spLocks noGrp="1"/>
          </p:cNvSpPr>
          <p:nvPr>
            <p:ph type="ftr" sz="quarter" idx="11"/>
          </p:nvPr>
        </p:nvSpPr>
        <p:spPr/>
        <p:txBody>
          <a:bodyPr/>
          <a:lstStyle>
            <a:lvl1pPr>
              <a:defRPr/>
            </a:lvl1pPr>
          </a:lstStyle>
          <a:p>
            <a:r>
              <a:rPr lang="zh-CN" altLang="en-US"/>
              <a:t>.</a:t>
            </a:r>
          </a:p>
        </p:txBody>
      </p:sp>
      <p:sp>
        <p:nvSpPr>
          <p:cNvPr id="7" name="灯片编号占位符 173061"/>
          <p:cNvSpPr>
            <a:spLocks noGrp="1"/>
          </p:cNvSpPr>
          <p:nvPr>
            <p:ph type="sldNum" sz="quarter" idx="12"/>
          </p:nvPr>
        </p:nvSpPr>
        <p:spPr/>
        <p:txBody>
          <a:bodyPr/>
          <a:lstStyle>
            <a:lvl1pPr>
              <a:defRPr/>
            </a:lvl1pPr>
          </a:lstStyle>
          <a:p>
            <a:fld id="{40196A1E-6B39-42E3-B6EC-E37574449E02}" type="slidenum">
              <a:rPr lang="zh-CN" altLang="en-US"/>
              <a:t>‹#›</a:t>
            </a:fld>
            <a:r>
              <a:rPr lang="en-US" altLang="zh-CN"/>
              <a:t>1</a:t>
            </a:r>
            <a:endParaRPr lang="en-US" altLang="zh-CN">
              <a:solidFill>
                <a:srgbClr val="EBFD03"/>
              </a:solidFill>
            </a:endParaRPr>
          </a:p>
        </p:txBody>
      </p:sp>
    </p:spTree>
    <p:extLst>
      <p:ext uri="{BB962C8B-B14F-4D97-AF65-F5344CB8AC3E}">
        <p14:creationId xmlns:p14="http://schemas.microsoft.com/office/powerpoint/2010/main" val="205961584"/>
      </p:ext>
    </p:extLst>
  </p:cSld>
  <p:clrMapOvr>
    <a:masterClrMapping/>
  </p:clrMapOvr>
  <p:transition/>
  <p:timing/>
  <p:hf/>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日期占位符 17305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5" name="页脚占位符 173060"/>
          <p:cNvSpPr>
            <a:spLocks noGrp="1"/>
          </p:cNvSpPr>
          <p:nvPr>
            <p:ph type="ftr" sz="quarter" idx="11"/>
          </p:nvPr>
        </p:nvSpPr>
        <p:spPr/>
        <p:txBody>
          <a:bodyPr/>
          <a:lstStyle>
            <a:lvl1pPr>
              <a:defRPr/>
            </a:lvl1pPr>
          </a:lstStyle>
          <a:p>
            <a:r>
              <a:rPr lang="zh-CN" altLang="en-US"/>
              <a:t>.</a:t>
            </a:r>
          </a:p>
        </p:txBody>
      </p:sp>
      <p:sp>
        <p:nvSpPr>
          <p:cNvPr id="6" name="灯片编号占位符 173061"/>
          <p:cNvSpPr>
            <a:spLocks noGrp="1"/>
          </p:cNvSpPr>
          <p:nvPr>
            <p:ph type="sldNum" sz="quarter" idx="12"/>
          </p:nvPr>
        </p:nvSpPr>
        <p:spPr/>
        <p:txBody>
          <a:bodyPr/>
          <a:lstStyle>
            <a:lvl1pPr>
              <a:defRPr/>
            </a:lvl1pPr>
          </a:lstStyle>
          <a:p>
            <a:fld id="{A9C84725-569D-4DFD-B3B9-97064E5BF070}" type="slidenum">
              <a:rPr lang="zh-CN" altLang="en-US"/>
              <a:t>‹#›</a:t>
            </a:fld>
            <a:r>
              <a:rPr lang="en-US" altLang="zh-CN"/>
              <a:t>1</a:t>
            </a:r>
            <a:endParaRPr lang="en-US" altLang="zh-CN">
              <a:solidFill>
                <a:srgbClr val="EBFD03"/>
              </a:solidFill>
            </a:endParaRPr>
          </a:p>
        </p:txBody>
      </p:sp>
    </p:spTree>
    <p:extLst>
      <p:ext uri="{BB962C8B-B14F-4D97-AF65-F5344CB8AC3E}">
        <p14:creationId xmlns:p14="http://schemas.microsoft.com/office/powerpoint/2010/main" val="99558640"/>
      </p:ext>
    </p:extLst>
  </p:cSld>
  <p:clrMapOvr>
    <a:masterClrMapping/>
  </p:clrMapOvr>
  <p:transition/>
  <p:timing/>
  <p:hf/>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515894" y="620713"/>
            <a:ext cx="1943894" cy="4824412"/>
          </a:xfrm>
        </p:spPr>
        <p:txBody>
          <a:bodyPr vert="eaVert"/>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a:xfrm>
            <a:off x="684213" y="620713"/>
            <a:ext cx="5718992" cy="4824412"/>
          </a:xfrm>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日期占位符 17305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5" name="页脚占位符 173060"/>
          <p:cNvSpPr>
            <a:spLocks noGrp="1"/>
          </p:cNvSpPr>
          <p:nvPr>
            <p:ph type="ftr" sz="quarter" idx="11"/>
          </p:nvPr>
        </p:nvSpPr>
        <p:spPr/>
        <p:txBody>
          <a:bodyPr/>
          <a:lstStyle>
            <a:lvl1pPr>
              <a:defRPr/>
            </a:lvl1pPr>
          </a:lstStyle>
          <a:p>
            <a:r>
              <a:rPr lang="zh-CN" altLang="en-US"/>
              <a:t>.</a:t>
            </a:r>
          </a:p>
        </p:txBody>
      </p:sp>
      <p:sp>
        <p:nvSpPr>
          <p:cNvPr id="6" name="灯片编号占位符 173061"/>
          <p:cNvSpPr>
            <a:spLocks noGrp="1"/>
          </p:cNvSpPr>
          <p:nvPr>
            <p:ph type="sldNum" sz="quarter" idx="12"/>
          </p:nvPr>
        </p:nvSpPr>
        <p:spPr/>
        <p:txBody>
          <a:bodyPr/>
          <a:lstStyle>
            <a:lvl1pPr>
              <a:defRPr/>
            </a:lvl1pPr>
          </a:lstStyle>
          <a:p>
            <a:fld id="{A1823E89-0098-445B-99B7-3E87BB7A7AD4}" type="slidenum">
              <a:rPr lang="zh-CN" altLang="en-US"/>
              <a:t>‹#›</a:t>
            </a:fld>
            <a:r>
              <a:rPr lang="en-US" altLang="zh-CN"/>
              <a:t>1</a:t>
            </a:r>
            <a:endParaRPr lang="en-US" altLang="zh-CN">
              <a:solidFill>
                <a:srgbClr val="EBFD03"/>
              </a:solidFill>
            </a:endParaRPr>
          </a:p>
        </p:txBody>
      </p:sp>
    </p:spTree>
    <p:extLst>
      <p:ext uri="{BB962C8B-B14F-4D97-AF65-F5344CB8AC3E}">
        <p14:creationId xmlns:p14="http://schemas.microsoft.com/office/powerpoint/2010/main" val="3985707651"/>
      </p:ext>
    </p:extLst>
  </p:cSld>
  <p:clrMapOvr>
    <a:masterClrMapping/>
  </p:clrMapOvr>
  <p:transition/>
  <p:timing/>
  <p:hf/>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684213" y="620713"/>
            <a:ext cx="7775575" cy="4824412"/>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3" name="日期占位符 173059"/>
          <p:cNvSpPr>
            <a:spLocks noGrp="1"/>
          </p:cNvSpPr>
          <p:nvPr>
            <p:ph type="dt" sz="half" idx="10"/>
          </p:nvPr>
        </p:nvSpPr>
        <p:spPr/>
        <p:txBody>
          <a:bodyPr/>
          <a:lstStyle>
            <a:lvl1pPr>
              <a:defRPr/>
            </a:lvl1pPr>
          </a:lstStyle>
          <a:p>
            <a:fld id="{BB962C8B-B14F-4D97-AF65-F5344CB8AC3E}" type="datetime1">
              <a:rPr lang="zh-CN" altLang="en-US"/>
              <a:t>2024/2/24</a:t>
            </a:fld>
            <a:endParaRPr lang="zh-CN" altLang="en-US"/>
          </a:p>
        </p:txBody>
      </p:sp>
      <p:sp>
        <p:nvSpPr>
          <p:cNvPr id="4" name="页脚占位符 173060"/>
          <p:cNvSpPr>
            <a:spLocks noGrp="1"/>
          </p:cNvSpPr>
          <p:nvPr>
            <p:ph type="ftr" sz="quarter" idx="11"/>
          </p:nvPr>
        </p:nvSpPr>
        <p:spPr/>
        <p:txBody>
          <a:bodyPr/>
          <a:lstStyle>
            <a:lvl1pPr>
              <a:defRPr/>
            </a:lvl1pPr>
          </a:lstStyle>
          <a:p>
            <a:r>
              <a:rPr lang="zh-CN" altLang="en-US"/>
              <a:t>.</a:t>
            </a:r>
          </a:p>
        </p:txBody>
      </p:sp>
      <p:sp>
        <p:nvSpPr>
          <p:cNvPr id="5" name="灯片编号占位符 173061"/>
          <p:cNvSpPr>
            <a:spLocks noGrp="1"/>
          </p:cNvSpPr>
          <p:nvPr>
            <p:ph type="sldNum" sz="quarter" idx="12"/>
          </p:nvPr>
        </p:nvSpPr>
        <p:spPr/>
        <p:txBody>
          <a:bodyPr/>
          <a:lstStyle>
            <a:lvl1pPr>
              <a:defRPr/>
            </a:lvl1pPr>
          </a:lstStyle>
          <a:p>
            <a:fld id="{8BE36D3A-FEAE-4466-9C9D-B16A19E0472C}" type="slidenum">
              <a:rPr lang="zh-CN" altLang="en-US"/>
              <a:t>‹#›</a:t>
            </a:fld>
            <a:r>
              <a:rPr lang="en-US" altLang="zh-CN"/>
              <a:t>1</a:t>
            </a:r>
            <a:endParaRPr lang="en-US" altLang="zh-CN">
              <a:solidFill>
                <a:srgbClr val="EBFD03"/>
              </a:solidFill>
            </a:endParaRPr>
          </a:p>
        </p:txBody>
      </p:sp>
    </p:spTree>
    <p:extLst>
      <p:ext uri="{BB962C8B-B14F-4D97-AF65-F5344CB8AC3E}">
        <p14:creationId xmlns:p14="http://schemas.microsoft.com/office/powerpoint/2010/main" val="3920800732"/>
      </p:ext>
    </p:extLst>
  </p:cSld>
  <p:clrMapOvr>
    <a:masterClrMapping/>
  </p:clrMapOvr>
  <p:transition/>
  <p:timing/>
  <p:hf/>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wmf" /><Relationship Id="rId13" Type="http://schemas.openxmlformats.org/officeDocument/2006/relationships/image" Target="../media/image2.wmf" /><Relationship Id="rId14" Type="http://schemas.openxmlformats.org/officeDocument/2006/relationships/image" Target="../media/image3.pn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image" Target="../media/image4.jpeg" /><Relationship Id="rId14"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chemeClr val="accent1"/>
        </a:solidFill>
        <a:effectLst/>
      </p:bgPr>
    </p:bg>
    <p:spTree>
      <p:nvGrpSpPr>
        <p:cNvPr id="1" name=""/>
        <p:cNvGrpSpPr/>
        <p:nvPr/>
      </p:nvGrpSpPr>
      <p:grpSpPr>
        <a:xfrm>
          <a:off x="0" y="0"/>
          <a:ext cx="0" cy="0"/>
        </a:xfrm>
      </p:grpSpPr>
      <p:pic>
        <p:nvPicPr>
          <p:cNvPr id="2050" name="图片 175105" descr="j0296302"/>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0" y="6245225"/>
            <a:ext cx="838200" cy="612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1" name="图片 175106" descr="j0338162"/>
          <p:cNvPicPr>
            <a:picLocks noChangeAspect="1" noChangeArrowheads="1"/>
          </p:cNvPicPr>
          <p:nvPr/>
        </p:nvPicPr>
        <p:blipFill>
          <a:blip r:embed="rId13">
            <a:extLst>
              <a:ext uri="{28A0092B-C50C-407E-A947-70E740481C1C}">
                <a14:useLocalDpi xmlns:a14="http://schemas.microsoft.com/office/drawing/2010/main" val="0"/>
              </a:ext>
            </a:extLst>
          </a:blip>
          <a:stretch>
            <a:fillRect/>
          </a:stretch>
        </p:blipFill>
        <p:spPr bwMode="auto">
          <a:xfrm>
            <a:off x="7947025" y="5445125"/>
            <a:ext cx="1196975"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标题 175107"/>
          <p:cNvSpPr>
            <a:spLocks noGrp="1" noChangeArrowheads="1"/>
          </p:cNvSpPr>
          <p:nvPr>
            <p:ph type="title" idx="4294967295"/>
          </p:nvPr>
        </p:nvSpPr>
        <p:spPr bwMode="auto">
          <a:xfrm>
            <a:off x="457200" y="152400"/>
            <a:ext cx="8534400" cy="1265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2053" name="文本占位符 175108"/>
          <p:cNvSpPr>
            <a:spLocks noGrp="1" noChangeArrowheads="1"/>
          </p:cNvSpPr>
          <p:nvPr>
            <p:ph type="body" idx="5"/>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175110" name="日期占位符 175109"/>
          <p:cNvSpPr>
            <a:spLocks noGrp="1"/>
          </p:cNvSpPr>
          <p:nvPr>
            <p:ph type="dt" sz="half" idx="2"/>
          </p:nvPr>
        </p:nvSpPr>
        <p:spPr>
          <a:xfrm>
            <a:off x="0" y="6553200"/>
            <a:ext cx="1600200" cy="304800"/>
          </a:xfrm>
          <a:prstGeom prst="rect">
            <a:avLst/>
          </a:prstGeom>
          <a:noFill/>
          <a:ln w="9525">
            <a:noFill/>
          </a:ln>
        </p:spPr>
        <p:txBody>
          <a:bodyPr/>
          <a:lstStyle>
            <a:defPPr>
              <a:defRPr lang="zh-CN"/>
            </a:defPPr>
            <a:lvl1pPr algn="l" rtl="0" fontAlgn="base">
              <a:spcBef>
                <a:spcPct val="0"/>
              </a:spcBef>
              <a:spcAft>
                <a:spcPct val="0"/>
              </a:spcAft>
              <a:defRPr sz="1200" kern="1200" noProof="1">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fld id="{BB962C8B-B14F-4D97-AF65-F5344CB8AC3E}" type="datetime1">
              <a:rPr lang="zh-CN" altLang="en-US"/>
              <a:t>2024/2/24</a:t>
            </a:fld>
            <a:endParaRPr lang="zh-CN" altLang="en-US"/>
          </a:p>
        </p:txBody>
      </p:sp>
      <p:sp>
        <p:nvSpPr>
          <p:cNvPr id="175111" name="页脚占位符 175110"/>
          <p:cNvSpPr>
            <a:spLocks noGrp="1"/>
          </p:cNvSpPr>
          <p:nvPr>
            <p:ph type="ftr" sz="quarter" idx="3"/>
          </p:nvPr>
        </p:nvSpPr>
        <p:spPr>
          <a:xfrm>
            <a:off x="1981200" y="6553200"/>
            <a:ext cx="5562600" cy="304800"/>
          </a:xfrm>
          <a:prstGeom prst="rect">
            <a:avLst/>
          </a:prstGeom>
          <a:noFill/>
          <a:ln w="9525">
            <a:noFill/>
          </a:ln>
        </p:spPr>
        <p:txBody>
          <a:bodyPr/>
          <a:lstStyle>
            <a:defPPr>
              <a:defRPr lang="zh-CN"/>
            </a:defPPr>
            <a:lvl1pPr algn="ctr" rtl="0" fontAlgn="base">
              <a:spcBef>
                <a:spcPct val="0"/>
              </a:spcBef>
              <a:spcAft>
                <a:spcPct val="0"/>
              </a:spcAft>
              <a:defRPr sz="1200" kern="1200" noProof="1">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75112" name="灯片编号占位符 175111"/>
          <p:cNvSpPr>
            <a:spLocks noGrp="1"/>
          </p:cNvSpPr>
          <p:nvPr>
            <p:ph type="sldNum" sz="quarter" idx="4"/>
          </p:nvPr>
        </p:nvSpPr>
        <p:spPr>
          <a:xfrm>
            <a:off x="8763000" y="6629400"/>
            <a:ext cx="381000" cy="228600"/>
          </a:xfrm>
          <a:prstGeom prst="rect">
            <a:avLst/>
          </a:prstGeom>
          <a:noFill/>
          <a:ln w="9525">
            <a:noFill/>
          </a:ln>
        </p:spPr>
        <p:txBody>
          <a:bodyPr/>
          <a:lstStyle>
            <a:defPPr>
              <a:defRPr lang="zh-CN"/>
            </a:defPPr>
            <a:lvl1pPr algn="r" rtl="0" fontAlgn="base">
              <a:spcBef>
                <a:spcPct val="0"/>
              </a:spcBef>
              <a:spcAft>
                <a:spcPct val="0"/>
              </a:spcAft>
              <a:defRPr sz="1200" kern="1200" noProof="1">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fld id="{0B12A7D3-D78B-4245-A789-8F40180489F2}" type="slidenum">
              <a:rPr lang="zh-CN" altLang="en-US"/>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ransition/>
  <p:timing/>
  <p:hf sldNum="0" hdr="0" ftr="0"/>
  <p:txStyles>
    <p:titleStyle>
      <a:lvl1pPr algn="l" rtl="0" fontAlgn="base">
        <a:spcBef>
          <a:spcPct val="0"/>
        </a:spcBef>
        <a:spcAft>
          <a:spcPct val="0"/>
        </a:spcAft>
        <a:defRPr sz="4400" b="1" kern="1200">
          <a:solidFill>
            <a:srgbClr val="EA4E16"/>
          </a:solidFill>
          <a:latin typeface="+mj-lt"/>
          <a:ea typeface="+mj-ea"/>
          <a:cs typeface="+mj-cs"/>
        </a:defRPr>
      </a:lvl1pPr>
      <a:lvl2pPr algn="l" rtl="0" fontAlgn="base">
        <a:spcBef>
          <a:spcPct val="0"/>
        </a:spcBef>
        <a:spcAft>
          <a:spcPct val="0"/>
        </a:spcAft>
        <a:defRPr sz="4400" b="1">
          <a:solidFill>
            <a:srgbClr val="EA4E16"/>
          </a:solidFill>
          <a:latin typeface="隶书" panose="02010509060101010101" pitchFamily="49" charset="-122"/>
          <a:ea typeface="宋体" panose="02010600030101010101" pitchFamily="2" charset="-122"/>
        </a:defRPr>
      </a:lvl2pPr>
      <a:lvl3pPr algn="l" rtl="0" fontAlgn="base">
        <a:spcBef>
          <a:spcPct val="0"/>
        </a:spcBef>
        <a:spcAft>
          <a:spcPct val="0"/>
        </a:spcAft>
        <a:defRPr sz="4400" b="1">
          <a:solidFill>
            <a:srgbClr val="EA4E16"/>
          </a:solidFill>
          <a:latin typeface="隶书" panose="02010509060101010101" pitchFamily="49" charset="-122"/>
          <a:ea typeface="宋体" panose="02010600030101010101" pitchFamily="2" charset="-122"/>
        </a:defRPr>
      </a:lvl3pPr>
      <a:lvl4pPr algn="l" rtl="0" fontAlgn="base">
        <a:spcBef>
          <a:spcPct val="0"/>
        </a:spcBef>
        <a:spcAft>
          <a:spcPct val="0"/>
        </a:spcAft>
        <a:defRPr sz="4400" b="1">
          <a:solidFill>
            <a:srgbClr val="EA4E16"/>
          </a:solidFill>
          <a:latin typeface="隶书" panose="02010509060101010101" pitchFamily="49" charset="-122"/>
          <a:ea typeface="宋体" panose="02010600030101010101" pitchFamily="2" charset="-122"/>
        </a:defRPr>
      </a:lvl4pPr>
      <a:lvl5pPr algn="l" rtl="0" fontAlgn="base">
        <a:spcBef>
          <a:spcPct val="0"/>
        </a:spcBef>
        <a:spcAft>
          <a:spcPct val="0"/>
        </a:spcAft>
        <a:defRPr sz="4400" b="1">
          <a:solidFill>
            <a:srgbClr val="EA4E16"/>
          </a:solidFill>
          <a:latin typeface="隶书" panose="02010509060101010101" pitchFamily="49" charset="-122"/>
          <a:ea typeface="宋体" panose="02010600030101010101" pitchFamily="2" charset="-122"/>
        </a:defRPr>
      </a:lvl5pPr>
      <a:lvl6pPr marL="457200" algn="l" rtl="0" fontAlgn="base">
        <a:spcBef>
          <a:spcPct val="0"/>
        </a:spcBef>
        <a:spcAft>
          <a:spcPct val="0"/>
        </a:spcAft>
        <a:defRPr sz="4400" b="1">
          <a:solidFill>
            <a:srgbClr val="EA4E16"/>
          </a:solidFill>
          <a:latin typeface="隶书" panose="02010509060101010101" pitchFamily="49" charset="-122"/>
          <a:ea typeface="宋体" panose="02010600030101010101" pitchFamily="2" charset="-122"/>
        </a:defRPr>
      </a:lvl6pPr>
      <a:lvl7pPr marL="914400" algn="l" rtl="0" fontAlgn="base">
        <a:spcBef>
          <a:spcPct val="0"/>
        </a:spcBef>
        <a:spcAft>
          <a:spcPct val="0"/>
        </a:spcAft>
        <a:defRPr sz="4400" b="1">
          <a:solidFill>
            <a:srgbClr val="EA4E16"/>
          </a:solidFill>
          <a:latin typeface="隶书" panose="02010509060101010101" pitchFamily="49" charset="-122"/>
          <a:ea typeface="宋体" panose="02010600030101010101" pitchFamily="2" charset="-122"/>
        </a:defRPr>
      </a:lvl7pPr>
      <a:lvl8pPr marL="1371600" algn="l" rtl="0" fontAlgn="base">
        <a:spcBef>
          <a:spcPct val="0"/>
        </a:spcBef>
        <a:spcAft>
          <a:spcPct val="0"/>
        </a:spcAft>
        <a:defRPr sz="4400" b="1">
          <a:solidFill>
            <a:srgbClr val="EA4E16"/>
          </a:solidFill>
          <a:latin typeface="隶书" panose="02010509060101010101" pitchFamily="49" charset="-122"/>
          <a:ea typeface="宋体" panose="02010600030101010101" pitchFamily="2" charset="-122"/>
        </a:defRPr>
      </a:lvl8pPr>
      <a:lvl9pPr marL="1828800" algn="l" rtl="0" fontAlgn="base">
        <a:spcBef>
          <a:spcPct val="0"/>
        </a:spcBef>
        <a:spcAft>
          <a:spcPct val="0"/>
        </a:spcAft>
        <a:defRPr sz="4400" b="1">
          <a:solidFill>
            <a:srgbClr val="EA4E16"/>
          </a:solidFill>
          <a:latin typeface="隶书" panose="02010509060101010101" pitchFamily="49" charset="-122"/>
          <a:ea typeface="宋体" panose="02010600030101010101" pitchFamily="2" charset="-122"/>
        </a:defRPr>
      </a:lvl9pPr>
    </p:titleStyle>
    <p:bodyStyle>
      <a:lvl1pPr marL="342900" indent="-342900" algn="l" rtl="0" fontAlgn="base">
        <a:spcBef>
          <a:spcPct val="20000"/>
        </a:spcBef>
        <a:spcAft>
          <a:spcPct val="0"/>
        </a:spcAft>
        <a:buBlip>
          <a:blip r:embed="rId14"/>
        </a:buBlip>
        <a:defRPr sz="2400" b="1" kern="1200">
          <a:solidFill>
            <a:srgbClr val="005BB6"/>
          </a:solidFill>
          <a:latin typeface="+mn-lt"/>
          <a:ea typeface="+mn-ea"/>
          <a:cs typeface="+mn-cs"/>
        </a:defRPr>
      </a:lvl1pPr>
      <a:lvl2pPr marL="742950" lvl="1" indent="-285750" algn="l" rtl="0" fontAlgn="base">
        <a:spcBef>
          <a:spcPct val="20000"/>
        </a:spcBef>
        <a:spcAft>
          <a:spcPct val="0"/>
        </a:spcAft>
        <a:buChar char="–"/>
        <a:defRPr sz="2400" b="1" kern="1200">
          <a:solidFill>
            <a:srgbClr val="005BB6"/>
          </a:solidFill>
          <a:latin typeface="+mn-lt"/>
          <a:ea typeface="+mn-ea"/>
          <a:cs typeface="+mn-cs"/>
        </a:defRPr>
      </a:lvl2pPr>
      <a:lvl3pPr marL="1143000" lvl="2" indent="-228600" algn="l" rtl="0" fontAlgn="base">
        <a:spcBef>
          <a:spcPct val="20000"/>
        </a:spcBef>
        <a:spcAft>
          <a:spcPct val="0"/>
        </a:spcAft>
        <a:buChar char="•"/>
        <a:defRPr sz="2400" b="1" kern="1200">
          <a:solidFill>
            <a:srgbClr val="005BB6"/>
          </a:solidFill>
          <a:latin typeface="+mn-lt"/>
          <a:ea typeface="+mn-ea"/>
          <a:cs typeface="+mn-cs"/>
        </a:defRPr>
      </a:lvl3pPr>
      <a:lvl4pPr marL="1600200" lvl="3" indent="-228600" algn="l" rtl="0" fontAlgn="base">
        <a:spcBef>
          <a:spcPct val="20000"/>
        </a:spcBef>
        <a:spcAft>
          <a:spcPct val="0"/>
        </a:spcAft>
        <a:buChar char="–"/>
        <a:defRPr sz="2400" b="1" kern="1200">
          <a:solidFill>
            <a:srgbClr val="005BB6"/>
          </a:solidFill>
          <a:latin typeface="+mn-lt"/>
          <a:ea typeface="+mn-ea"/>
          <a:cs typeface="+mn-cs"/>
        </a:defRPr>
      </a:lvl4pPr>
      <a:lvl5pPr marL="2057400" lvl="4" indent="-228600" algn="l" rtl="0" fontAlgn="base">
        <a:spcBef>
          <a:spcPct val="20000"/>
        </a:spcBef>
        <a:spcAft>
          <a:spcPct val="0"/>
        </a:spcAft>
        <a:buChar char="»"/>
        <a:defRPr sz="2400" b="1" kern="1200">
          <a:solidFill>
            <a:srgbClr val="005BB6"/>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400" b="1" i="0" u="none" kern="1200" baseline="0">
          <a:solidFill>
            <a:srgbClr val="005BB6"/>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400" b="1" i="0" u="none" kern="1200" baseline="0">
          <a:solidFill>
            <a:srgbClr val="005BB6"/>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400" b="1" i="0" u="none" kern="1200" baseline="0">
          <a:solidFill>
            <a:srgbClr val="005BB6"/>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400" b="1" i="0" u="none" kern="1200" baseline="0">
          <a:solidFill>
            <a:srgbClr val="005BB6"/>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dpi="0" rotWithShape="0">
          <a:blip r:embed="rId13"/>
          <a:stretch>
            <a:fillRect/>
          </a:stretch>
        </a:blipFill>
        <a:effectLst/>
      </p:bgPr>
    </p:bg>
    <p:spTree>
      <p:nvGrpSpPr>
        <p:cNvPr id="1" name=""/>
        <p:cNvGrpSpPr/>
        <p:nvPr/>
      </p:nvGrpSpPr>
      <p:grpSpPr>
        <a:xfrm>
          <a:off x="0" y="0"/>
          <a:ext cx="0" cy="0"/>
        </a:xfrm>
      </p:grpSpPr>
      <p:sp>
        <p:nvSpPr>
          <p:cNvPr id="1026" name="文本框 173062"/>
          <p:cNvSpPr txBox="1">
            <a:spLocks noChangeArrowheads="1"/>
          </p:cNvSpPr>
          <p:nvPr userDrawn="1"/>
        </p:nvSpPr>
        <p:spPr bwMode="auto">
          <a:xfrm>
            <a:off x="0" y="0"/>
            <a:ext cx="9144000" cy="69707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a:p>
            <a:pPr eaLnBrk="0" hangingPunct="0">
              <a:spcBef>
                <a:spcPct val="50000"/>
              </a:spcBef>
            </a:pPr>
            <a:endParaRPr lang="en-US" altLang="zh-CN"/>
          </a:p>
        </p:txBody>
      </p:sp>
      <p:sp>
        <p:nvSpPr>
          <p:cNvPr id="1027" name="标题 173057"/>
          <p:cNvSpPr>
            <a:spLocks noGrp="1" noChangeArrowheads="1"/>
          </p:cNvSpPr>
          <p:nvPr>
            <p:ph type="title" idx="4294967295"/>
          </p:nvPr>
        </p:nvSpPr>
        <p:spPr bwMode="auto">
          <a:xfrm>
            <a:off x="684213" y="620713"/>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疼痛</a:t>
            </a:r>
          </a:p>
        </p:txBody>
      </p:sp>
      <p:sp>
        <p:nvSpPr>
          <p:cNvPr id="1028" name="文本占位符 173058"/>
          <p:cNvSpPr>
            <a:spLocks noGrp="1" noChangeArrowheads="1"/>
          </p:cNvSpPr>
          <p:nvPr>
            <p:ph type="body" idx="5"/>
          </p:nvPr>
        </p:nvSpPr>
        <p:spPr bwMode="auto">
          <a:xfrm>
            <a:off x="684213" y="1989138"/>
            <a:ext cx="7775575" cy="345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endParaRPr lang="zh-CN" altLang="zh-CN" smtClean="0"/>
          </a:p>
        </p:txBody>
      </p:sp>
      <p:sp>
        <p:nvSpPr>
          <p:cNvPr id="173060" name="日期占位符 173059"/>
          <p:cNvSpPr>
            <a:spLocks noGrp="1"/>
          </p:cNvSpPr>
          <p:nvPr>
            <p:ph type="dt" sz="half" idx="2"/>
          </p:nvPr>
        </p:nvSpPr>
        <p:spPr>
          <a:xfrm>
            <a:off x="685800" y="6248400"/>
            <a:ext cx="1905000" cy="457200"/>
          </a:xfrm>
          <a:prstGeom prst="rect">
            <a:avLst/>
          </a:prstGeom>
          <a:noFill/>
          <a:ln w="9525">
            <a:noFill/>
          </a:ln>
        </p:spPr>
        <p:txBody>
          <a:bodyPr/>
          <a:lstStyle>
            <a:defPPr>
              <a:defRPr lang="zh-CN"/>
            </a:defPPr>
            <a:lvl1pPr algn="l" rtl="0" fontAlgn="base">
              <a:spcBef>
                <a:spcPct val="0"/>
              </a:spcBef>
              <a:spcAft>
                <a:spcPct val="0"/>
              </a:spcAft>
              <a:defRPr sz="1400" kern="1200" noProof="1">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fld id="{BB962C8B-B14F-4D97-AF65-F5344CB8AC3E}" type="datetime1">
              <a:rPr lang="zh-CN" altLang="en-US"/>
              <a:t>2024/2/24</a:t>
            </a:fld>
            <a:endParaRPr lang="zh-CN" altLang="en-US"/>
          </a:p>
        </p:txBody>
      </p:sp>
      <p:sp>
        <p:nvSpPr>
          <p:cNvPr id="173061" name="页脚占位符 173060"/>
          <p:cNvSpPr>
            <a:spLocks noGrp="1"/>
          </p:cNvSpPr>
          <p:nvPr>
            <p:ph type="ftr" sz="quarter" idx="3"/>
          </p:nvPr>
        </p:nvSpPr>
        <p:spPr>
          <a:xfrm>
            <a:off x="3124200" y="6248400"/>
            <a:ext cx="2895600" cy="457200"/>
          </a:xfrm>
          <a:prstGeom prst="rect">
            <a:avLst/>
          </a:prstGeom>
          <a:noFill/>
          <a:ln w="9525">
            <a:noFill/>
          </a:ln>
        </p:spPr>
        <p:txBody>
          <a:bodyPr/>
          <a:lstStyle>
            <a:defPPr>
              <a:defRPr lang="zh-CN"/>
            </a:defPPr>
            <a:lvl1pPr algn="ctr" rtl="0" fontAlgn="base">
              <a:spcBef>
                <a:spcPct val="0"/>
              </a:spcBef>
              <a:spcAft>
                <a:spcPct val="0"/>
              </a:spcAft>
              <a:defRPr sz="1400" kern="1200" noProof="1">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a:t>.</a:t>
            </a:r>
          </a:p>
        </p:txBody>
      </p:sp>
      <p:sp>
        <p:nvSpPr>
          <p:cNvPr id="173062" name="灯片编号占位符 173061"/>
          <p:cNvSpPr>
            <a:spLocks noGrp="1"/>
          </p:cNvSpPr>
          <p:nvPr>
            <p:ph type="sldNum" sz="quarter" idx="4"/>
          </p:nvPr>
        </p:nvSpPr>
        <p:spPr>
          <a:xfrm>
            <a:off x="6156325" y="6237288"/>
            <a:ext cx="1403350" cy="404812"/>
          </a:xfrm>
          <a:prstGeom prst="rect">
            <a:avLst/>
          </a:prstGeom>
          <a:noFill/>
          <a:ln w="9525">
            <a:noFill/>
          </a:ln>
        </p:spPr>
        <p:txBody>
          <a:bodyPr/>
          <a:lstStyle>
            <a:defPPr>
              <a:defRPr lang="zh-CN"/>
            </a:defPPr>
            <a:lvl1pPr algn="r" rtl="0" fontAlgn="base">
              <a:spcBef>
                <a:spcPct val="0"/>
              </a:spcBef>
              <a:spcAft>
                <a:spcPct val="0"/>
              </a:spcAft>
              <a:defRPr sz="1400" kern="1200" noProof="1">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fld id="{38BE37C1-CED3-4A99-9FD3-88224146872E}" type="slidenum">
              <a:rPr lang="zh-CN" altLang="en-US"/>
              <a:t>‹#›</a:t>
            </a:fld>
            <a:r>
              <a:rPr lang="en-US" altLang="zh-CN"/>
              <a:t>1</a:t>
            </a:r>
            <a:endParaRPr lang="en-US" altLang="zh-CN">
              <a:solidFill>
                <a:srgbClr val="EBFD03"/>
              </a:solidFill>
            </a:endParaRPr>
          </a:p>
        </p:txBody>
      </p:sp>
    </p:spTree>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Lst>
  <p:transition/>
  <p:timing/>
  <p:hf hdr="0" ftr="0"/>
  <p:txStyles>
    <p:titleStyle>
      <a:lvl1pPr algn="ctr" rtl="0" fontAlgn="base">
        <a:spcBef>
          <a:spcPct val="0"/>
        </a:spcBef>
        <a:spcAft>
          <a:spcPct val="0"/>
        </a:spcAft>
        <a:defRPr sz="4400" kern="1200">
          <a:solidFill>
            <a:srgbClr val="FF3300"/>
          </a:solidFill>
          <a:latin typeface="+mj-lt"/>
          <a:ea typeface="+mj-ea"/>
          <a:cs typeface="+mj-cs"/>
        </a:defRPr>
      </a:lvl1pPr>
      <a:lvl2pPr algn="ctr" rtl="0" fontAlgn="base">
        <a:spcBef>
          <a:spcPct val="0"/>
        </a:spcBef>
        <a:spcAft>
          <a:spcPct val="0"/>
        </a:spcAft>
        <a:defRPr sz="4400">
          <a:solidFill>
            <a:srgbClr val="FF3300"/>
          </a:solidFill>
          <a:latin typeface="Times New Roman" panose="02020603050405020304" pitchFamily="18" charset="0"/>
          <a:ea typeface="宋体" panose="02010600030101010101" pitchFamily="2" charset="-122"/>
        </a:defRPr>
      </a:lvl2pPr>
      <a:lvl3pPr algn="ctr" rtl="0" fontAlgn="base">
        <a:spcBef>
          <a:spcPct val="0"/>
        </a:spcBef>
        <a:spcAft>
          <a:spcPct val="0"/>
        </a:spcAft>
        <a:defRPr sz="4400">
          <a:solidFill>
            <a:srgbClr val="FF3300"/>
          </a:solidFill>
          <a:latin typeface="Times New Roman" panose="02020603050405020304" pitchFamily="18" charset="0"/>
          <a:ea typeface="宋体" panose="02010600030101010101" pitchFamily="2" charset="-122"/>
        </a:defRPr>
      </a:lvl3pPr>
      <a:lvl4pPr algn="ctr" rtl="0" fontAlgn="base">
        <a:spcBef>
          <a:spcPct val="0"/>
        </a:spcBef>
        <a:spcAft>
          <a:spcPct val="0"/>
        </a:spcAft>
        <a:defRPr sz="4400">
          <a:solidFill>
            <a:srgbClr val="FF3300"/>
          </a:solidFill>
          <a:latin typeface="Times New Roman" panose="02020603050405020304" pitchFamily="18" charset="0"/>
          <a:ea typeface="宋体" panose="02010600030101010101" pitchFamily="2" charset="-122"/>
        </a:defRPr>
      </a:lvl4pPr>
      <a:lvl5pPr algn="ctr" rtl="0" fontAlgn="base">
        <a:spcBef>
          <a:spcPct val="0"/>
        </a:spcBef>
        <a:spcAft>
          <a:spcPct val="0"/>
        </a:spcAft>
        <a:defRPr sz="4400">
          <a:solidFill>
            <a:srgbClr val="FF3300"/>
          </a:solidFill>
          <a:latin typeface="Times New Roman" panose="02020603050405020304" pitchFamily="18" charset="0"/>
          <a:ea typeface="宋体" panose="02010600030101010101" pitchFamily="2" charset="-122"/>
        </a:defRPr>
      </a:lvl5pPr>
      <a:lvl6pPr marL="457200" algn="ctr" rtl="0" fontAlgn="base">
        <a:spcBef>
          <a:spcPct val="0"/>
        </a:spcBef>
        <a:spcAft>
          <a:spcPct val="0"/>
        </a:spcAft>
        <a:defRPr sz="4400">
          <a:solidFill>
            <a:srgbClr val="FF3300"/>
          </a:solidFill>
          <a:latin typeface="Times New Roman" panose="02020603050405020304" pitchFamily="18" charset="0"/>
          <a:ea typeface="宋体" panose="02010600030101010101" pitchFamily="2" charset="-122"/>
        </a:defRPr>
      </a:lvl6pPr>
      <a:lvl7pPr marL="914400" algn="ctr" rtl="0" fontAlgn="base">
        <a:spcBef>
          <a:spcPct val="0"/>
        </a:spcBef>
        <a:spcAft>
          <a:spcPct val="0"/>
        </a:spcAft>
        <a:defRPr sz="4400">
          <a:solidFill>
            <a:srgbClr val="FF3300"/>
          </a:solidFill>
          <a:latin typeface="Times New Roman" panose="02020603050405020304" pitchFamily="18" charset="0"/>
          <a:ea typeface="宋体" panose="02010600030101010101" pitchFamily="2" charset="-122"/>
        </a:defRPr>
      </a:lvl7pPr>
      <a:lvl8pPr marL="1371600" algn="ctr" rtl="0" fontAlgn="base">
        <a:spcBef>
          <a:spcPct val="0"/>
        </a:spcBef>
        <a:spcAft>
          <a:spcPct val="0"/>
        </a:spcAft>
        <a:defRPr sz="4400">
          <a:solidFill>
            <a:srgbClr val="FF3300"/>
          </a:solidFill>
          <a:latin typeface="Times New Roman" panose="02020603050405020304" pitchFamily="18" charset="0"/>
          <a:ea typeface="宋体" panose="02010600030101010101" pitchFamily="2" charset="-122"/>
        </a:defRPr>
      </a:lvl8pPr>
      <a:lvl9pPr marL="1828800" algn="ctr" rtl="0" fontAlgn="base">
        <a:spcBef>
          <a:spcPct val="0"/>
        </a:spcBef>
        <a:spcAft>
          <a:spcPct val="0"/>
        </a:spcAft>
        <a:defRPr sz="4400">
          <a:solidFill>
            <a:srgbClr val="FF3300"/>
          </a:solidFill>
          <a:latin typeface="Times New Roman" panose="02020603050405020304" pitchFamily="18" charset="0"/>
          <a:ea typeface="宋体" panose="02010600030101010101" pitchFamily="2" charset="-122"/>
        </a:defRPr>
      </a:lvl9pPr>
    </p:titleStyle>
    <p:bodyStyle>
      <a:lvl1pPr marL="342900" indent="-342900" algn="l" rtl="0" fontAlgn="base">
        <a:spcBef>
          <a:spcPct val="20000"/>
        </a:spcBef>
        <a:spcAft>
          <a:spcPct val="0"/>
        </a:spcAft>
        <a:defRPr sz="3200" kern="1200">
          <a:solidFill>
            <a:schemeClr val="tx1"/>
          </a:solidFill>
          <a:latin typeface="+mn-lt"/>
          <a:ea typeface="+mn-ea"/>
          <a:cs typeface="+mn-cs"/>
        </a:defRPr>
      </a:lvl1pPr>
      <a:lvl2pPr marL="742950" lvl="1" indent="-285750" algn="l" rtl="0" fontAlgn="base">
        <a:spcBef>
          <a:spcPct val="20000"/>
        </a:spcBef>
        <a:spcAft>
          <a:spcPct val="0"/>
        </a:spcAft>
        <a:buChar char="–"/>
        <a:defRPr sz="2800" kern="1200">
          <a:solidFill>
            <a:schemeClr val="tx1"/>
          </a:solidFill>
          <a:latin typeface="+mn-lt"/>
          <a:ea typeface="+mn-ea"/>
          <a:cs typeface="+mn-cs"/>
        </a:defRPr>
      </a:lvl2pPr>
      <a:lvl3pPr marL="1143000" lvl="2" indent="-228600" algn="l" rtl="0" fontAlgn="base">
        <a:spcBef>
          <a:spcPct val="20000"/>
        </a:spcBef>
        <a:spcAft>
          <a:spcPct val="0"/>
        </a:spcAft>
        <a:buChar char="•"/>
        <a:defRPr sz="2400" kern="1200">
          <a:solidFill>
            <a:schemeClr val="tx1"/>
          </a:solidFill>
          <a:latin typeface="+mn-lt"/>
          <a:ea typeface="+mn-ea"/>
          <a:cs typeface="+mn-cs"/>
        </a:defRPr>
      </a:lvl3pPr>
      <a:lvl4pPr marL="1600200" lvl="3" indent="-228600" algn="l" rtl="0" fontAlgn="base">
        <a:spcBef>
          <a:spcPct val="20000"/>
        </a:spcBef>
        <a:spcAft>
          <a:spcPct val="0"/>
        </a:spcAft>
        <a:buChar char="–"/>
        <a:defRPr sz="2000" kern="1200">
          <a:solidFill>
            <a:schemeClr val="tx1"/>
          </a:solidFill>
          <a:latin typeface="+mn-lt"/>
          <a:ea typeface="+mn-ea"/>
          <a:cs typeface="+mn-cs"/>
        </a:defRPr>
      </a:lvl4pPr>
      <a:lvl5pPr marL="2057400" lvl="4" indent="-228600" algn="l" rtl="0" fontAlgn="base">
        <a:spcBef>
          <a:spcPct val="20000"/>
        </a:spcBef>
        <a:spcAft>
          <a:spcPct val="0"/>
        </a:spcAft>
        <a:buChar char="»"/>
        <a:defRPr sz="2000" kern="120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7.xml" /><Relationship Id="rId3" Type="http://schemas.openxmlformats.org/officeDocument/2006/relationships/image" Target="../media/image5.gif"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0.xml" /><Relationship Id="rId3" Type="http://schemas.openxmlformats.org/officeDocument/2006/relationships/slide" Target="slide7.xml" TargetMode="In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4.xml" /><Relationship Id="rId3" Type="http://schemas.openxmlformats.org/officeDocument/2006/relationships/slide" Target="slide4.xml" TargetMode="Internal" /><Relationship Id="rId4" Type="http://schemas.openxmlformats.org/officeDocument/2006/relationships/slide" Target="slide7.xml" TargetMode="Internal" /><Relationship Id="rId5" Type="http://schemas.openxmlformats.org/officeDocument/2006/relationships/slide" Target="slide6.xml" TargetMode="Internal" /><Relationship Id="rId6" Type="http://schemas.openxmlformats.org/officeDocument/2006/relationships/slide" Target="slide11.xml" TargetMode="In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12010202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5" name="标题 177153"/>
          <p:cNvSpPr>
            <a:spLocks noGrp="1" noChangeArrowheads="1"/>
          </p:cNvSpPr>
          <p:nvPr>
            <p:ph type="ctrTitle"/>
          </p:nvPr>
        </p:nvSpPr>
        <p:spPr>
          <a:xfrm>
            <a:off x="1692275" y="1268413"/>
            <a:ext cx="6781800" cy="3375025"/>
          </a:xfrm>
        </p:spPr>
        <p:txBody>
          <a:bodyPr/>
          <a:lstStyle/>
          <a:p>
            <a:r>
              <a:rPr lang="zh-CN" altLang="en-US" sz="4800" smtClean="0">
                <a:solidFill>
                  <a:srgbClr val="009200"/>
                </a:solidFill>
              </a:rPr>
              <a:t>功能性失调性子宫出血</a:t>
            </a:r>
            <a:br>
              <a:rPr lang="zh-CN" altLang="en-US" sz="4800" smtClean="0">
                <a:solidFill>
                  <a:srgbClr val="009200"/>
                </a:solidFill>
              </a:rPr>
            </a:br>
            <a:br>
              <a:rPr lang="zh-CN" altLang="en-US" sz="4800" smtClean="0">
                <a:solidFill>
                  <a:srgbClr val="009200"/>
                </a:solidFill>
              </a:rPr>
            </a:br>
            <a:r>
              <a:rPr lang="zh-CN" altLang="en-US" sz="4800" smtClean="0">
                <a:solidFill>
                  <a:srgbClr val="009200"/>
                </a:solidFill>
              </a:rPr>
              <a:t>   </a:t>
            </a:r>
            <a:r>
              <a:rPr lang="en-US" altLang="zh-CN" sz="3200" smtClean="0">
                <a:solidFill>
                  <a:srgbClr val="D25B12"/>
                </a:solidFill>
                <a:latin typeface="Verdana" panose="020b0604030504040204" pitchFamily="34" charset="0"/>
              </a:rPr>
              <a:t>Dysfunctional Uterine </a:t>
            </a:r>
            <a:br>
              <a:rPr lang="en-US" altLang="zh-CN" sz="3200" smtClean="0">
                <a:solidFill>
                  <a:srgbClr val="D25B12"/>
                </a:solidFill>
                <a:latin typeface="Verdana" panose="020b0604030504040204" pitchFamily="34" charset="0"/>
              </a:rPr>
            </a:br>
            <a:br>
              <a:rPr lang="en-US" altLang="zh-CN" sz="3200" smtClean="0">
                <a:solidFill>
                  <a:srgbClr val="D25B12"/>
                </a:solidFill>
                <a:latin typeface="Verdana" panose="020b0604030504040204" pitchFamily="34" charset="0"/>
              </a:rPr>
            </a:br>
            <a:r>
              <a:rPr lang="en-US" altLang="zh-CN" sz="3200" smtClean="0">
                <a:solidFill>
                  <a:srgbClr val="D25B12"/>
                </a:solidFill>
                <a:latin typeface="Verdana" panose="020b0604030504040204" pitchFamily="34" charset="0"/>
              </a:rPr>
              <a:t>          Bleeding,DUB</a:t>
            </a:r>
            <a:endParaRPr lang="en-US" altLang="zh-CN" sz="4800" smtClean="0">
              <a:solidFill>
                <a:srgbClr val="D25B12"/>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标题 180225"/>
          <p:cNvSpPr>
            <a:spLocks noGrp="1" noChangeArrowheads="1"/>
          </p:cNvSpPr>
          <p:nvPr>
            <p:ph type="title"/>
          </p:nvPr>
        </p:nvSpPr>
        <p:spPr>
          <a:xfrm>
            <a:off x="684213" y="620713"/>
            <a:ext cx="7704137" cy="2160587"/>
          </a:xfrm>
        </p:spPr>
        <p:txBody>
          <a:bodyPr/>
          <a:lstStyle/>
          <a:p>
            <a:br>
              <a:rPr lang="en-US" altLang="zh-CN" sz="5400" b="1" smtClean="0">
                <a:solidFill>
                  <a:srgbClr val="009999"/>
                </a:solidFill>
              </a:rPr>
            </a:br>
            <a:endParaRPr lang="en-US" altLang="zh-CN" sz="3600" b="1" smtClean="0">
              <a:solidFill>
                <a:srgbClr val="009999"/>
              </a:solidFill>
            </a:endParaRPr>
          </a:p>
        </p:txBody>
      </p:sp>
      <p:sp>
        <p:nvSpPr>
          <p:cNvPr id="8194" name="矩形 180231"/>
          <p:cNvSpPr>
            <a:spLocks noChangeArrowheads="1"/>
          </p:cNvSpPr>
          <p:nvPr/>
        </p:nvSpPr>
        <p:spPr bwMode="auto">
          <a:xfrm>
            <a:off x="755650" y="1412875"/>
            <a:ext cx="7416800" cy="356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buSzPct val="150000"/>
              <a:buFont typeface="Wingdings" panose="05000000000000000000" pitchFamily="2" charset="2"/>
              <a:buChar char="ü"/>
            </a:pPr>
            <a:r>
              <a:rPr lang="en-US" altLang="zh-CN" sz="3600" b="1">
                <a:solidFill>
                  <a:srgbClr val="FF3300"/>
                </a:solidFill>
                <a:latin typeface="Comic Sans MS" panose="030f0702030302020204" pitchFamily="66" charset="0"/>
                <a:ea typeface="楷体_GB2312" pitchFamily="49" charset="-122"/>
              </a:rPr>
              <a:t>Definition</a:t>
            </a:r>
            <a:r>
              <a:rPr lang="en-US" altLang="zh-CN" sz="3600" b="1">
                <a:solidFill>
                  <a:srgbClr val="FF3300"/>
                </a:solidFill>
                <a:latin typeface="楷体_GB2312" pitchFamily="49" charset="-122"/>
                <a:ea typeface="楷体_GB2312" pitchFamily="49" charset="-122"/>
              </a:rPr>
              <a:t>:</a:t>
            </a:r>
            <a:r>
              <a:rPr lang="zh-CN" altLang="en-US" sz="3600" b="1">
                <a:solidFill>
                  <a:srgbClr val="FF3300"/>
                </a:solidFill>
                <a:latin typeface="楷体_GB2312" pitchFamily="49" charset="-122"/>
                <a:ea typeface="楷体_GB2312" pitchFamily="49" charset="-122"/>
              </a:rPr>
              <a:t>名词解释</a:t>
            </a:r>
            <a:r>
              <a:rPr lang="zh-CN" altLang="en-US" sz="2400" b="1">
                <a:solidFill>
                  <a:srgbClr val="009200"/>
                </a:solidFill>
                <a:latin typeface="楷体_GB2312" pitchFamily="49" charset="-122"/>
                <a:ea typeface="楷体_GB2312" pitchFamily="49" charset="-122"/>
              </a:rPr>
              <a:t>  </a:t>
            </a:r>
          </a:p>
          <a:p>
            <a:pPr eaLnBrk="0" hangingPunct="0">
              <a:lnSpc>
                <a:spcPct val="200000"/>
              </a:lnSpc>
              <a:buSzPct val="150000"/>
              <a:buFont typeface="Wingdings" panose="05000000000000000000" pitchFamily="2" charset="2"/>
              <a:buNone/>
            </a:pPr>
            <a:r>
              <a:rPr lang="zh-CN" altLang="en-US" sz="3200" b="1">
                <a:solidFill>
                  <a:schemeClr val="accent2"/>
                </a:solidFill>
                <a:latin typeface="楷体_GB2312" pitchFamily="49" charset="-122"/>
                <a:ea typeface="楷体_GB2312" pitchFamily="49" charset="-122"/>
              </a:rPr>
              <a:t>  是由于调节生殖的神经内分泌机制失常引起的异常子宫出血，而全身及内外生殖器官无明显的器质性病变。</a:t>
            </a:r>
          </a:p>
        </p:txBody>
      </p:sp>
      <p:sp>
        <p:nvSpPr>
          <p:cNvPr id="8195" name="动作按钮: 结束 180245"/>
          <p:cNvSpPr>
            <a:spLocks noChangeArrowheads="1"/>
          </p:cNvSpPr>
          <p:nvPr/>
        </p:nvSpPr>
        <p:spPr bwMode="auto">
          <a:xfrm>
            <a:off x="7451725" y="6021388"/>
            <a:ext cx="865188" cy="503237"/>
          </a:xfrm>
          <a:prstGeom prst="actionButtonEnd">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8196" name="矩形 180247"/>
          <p:cNvSpPr>
            <a:spLocks noChangeArrowheads="1"/>
          </p:cNvSpPr>
          <p:nvPr/>
        </p:nvSpPr>
        <p:spPr bwMode="auto">
          <a:xfrm>
            <a:off x="6588125" y="6491288"/>
            <a:ext cx="2012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r>
              <a:rPr lang="zh-CN" altLang="en-US" b="1">
                <a:solidFill>
                  <a:schemeClr val="accent2"/>
                </a:solidFill>
                <a:latin typeface="楷体_GB2312" pitchFamily="49" charset="-122"/>
                <a:ea typeface="楷体_GB2312" pitchFamily="49" charset="-122"/>
              </a:rPr>
              <a:t>月经的周期性变化</a:t>
            </a:r>
          </a:p>
        </p:txBody>
      </p:sp>
      <p:sp>
        <p:nvSpPr>
          <p:cNvPr id="2" name="灯片编号占位符 1"/>
          <p:cNvSpPr>
            <a:spLocks noGrp="1"/>
          </p:cNvSpPr>
          <p:nvPr>
            <p:ph type="sldNum" sz="quarter" idx="12"/>
          </p:nvPr>
        </p:nvSpPr>
        <p:spPr/>
        <p:txBody>
          <a:bodyPr/>
          <a:lstStyle/>
          <a:p>
            <a:fld id="{53396B67-1F3F-4CF6-8BC9-E271ABA30852}" type="slidenum">
              <a:rPr lang="zh-CN" altLang="en-US" smtClean="0"/>
              <a:t>2</a:t>
            </a:fld>
            <a:r>
              <a:rPr lang="en-US" altLang="zh-CN" smtClean="0"/>
              <a:t>1</a:t>
            </a:r>
            <a:endParaRPr lang="en-US" altLang="zh-CN">
              <a:solidFill>
                <a:srgbClr val="EBFD03"/>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1" name="标题 224257"/>
          <p:cNvSpPr>
            <a:spLocks noGrp="1" noChangeArrowheads="1"/>
          </p:cNvSpPr>
          <p:nvPr>
            <p:ph type="title"/>
          </p:nvPr>
        </p:nvSpPr>
        <p:spPr>
          <a:xfrm>
            <a:off x="755650" y="333375"/>
            <a:ext cx="5761038" cy="1008063"/>
          </a:xfrm>
        </p:spPr>
        <p:txBody>
          <a:bodyPr/>
          <a:lstStyle/>
          <a:p>
            <a:pPr algn="l">
              <a:spcAft>
                <a:spcPct val="60000"/>
              </a:spcAft>
              <a:buClr>
                <a:srgbClr val="CC0000"/>
              </a:buClr>
              <a:buFont typeface="Wingdings" panose="05000000000000000000" pitchFamily="2" charset="2"/>
              <a:buChar char="ü"/>
            </a:pPr>
            <a:r>
              <a:rPr lang="en-US" altLang="zh-CN" sz="3600" b="1" smtClean="0">
                <a:solidFill>
                  <a:srgbClr val="009999"/>
                </a:solidFill>
                <a:latin typeface="Comic Sans MS" panose="030f0702030302020204" pitchFamily="66" charset="0"/>
                <a:ea typeface="楷体_GB2312" pitchFamily="49" charset="-122"/>
              </a:rPr>
              <a:t>Clinical Classification:</a:t>
            </a:r>
            <a:r>
              <a:rPr lang="en-US" altLang="zh-CN" sz="2800" b="1" smtClean="0">
                <a:solidFill>
                  <a:srgbClr val="009999"/>
                </a:solidFill>
                <a:latin typeface="楷体_GB2312" pitchFamily="49" charset="-122"/>
                <a:ea typeface="楷体_GB2312" pitchFamily="49" charset="-122"/>
              </a:rPr>
              <a:t> </a:t>
            </a:r>
          </a:p>
        </p:txBody>
      </p:sp>
      <p:sp>
        <p:nvSpPr>
          <p:cNvPr id="10242" name="下箭头标注 224258"/>
          <p:cNvSpPr>
            <a:spLocks noChangeArrowheads="1"/>
          </p:cNvSpPr>
          <p:nvPr/>
        </p:nvSpPr>
        <p:spPr bwMode="auto">
          <a:xfrm>
            <a:off x="684213" y="1989138"/>
            <a:ext cx="2819400" cy="1223962"/>
          </a:xfrm>
          <a:prstGeom prst="downArrowCallout">
            <a:avLst>
              <a:gd name="adj1" fmla="val 57588"/>
              <a:gd name="adj2" fmla="val 57588"/>
              <a:gd name="adj3" fmla="val 16648"/>
              <a:gd name="adj4" fmla="val 66667"/>
            </a:avLst>
          </a:prstGeom>
          <a:solidFill>
            <a:srgbClr val="FFCCFF"/>
          </a:solidFill>
          <a:ln w="9525">
            <a:solidFill>
              <a:schemeClr val="accent2"/>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en-US" altLang="zh-CN" sz="2400" b="1">
                <a:latin typeface="Comic Sans MS" panose="030f0702030302020204" pitchFamily="66" charset="0"/>
                <a:ea typeface="楷体_GB2312" pitchFamily="49" charset="-122"/>
              </a:rPr>
              <a:t>anovulatory DUB</a:t>
            </a:r>
          </a:p>
        </p:txBody>
      </p:sp>
      <p:sp>
        <p:nvSpPr>
          <p:cNvPr id="10243" name="下箭头标注 224259"/>
          <p:cNvSpPr>
            <a:spLocks noChangeArrowheads="1"/>
          </p:cNvSpPr>
          <p:nvPr/>
        </p:nvSpPr>
        <p:spPr bwMode="auto">
          <a:xfrm>
            <a:off x="4787900" y="1989138"/>
            <a:ext cx="2819400" cy="1152525"/>
          </a:xfrm>
          <a:prstGeom prst="downArrowCallout">
            <a:avLst>
              <a:gd name="adj1" fmla="val 61157"/>
              <a:gd name="adj2" fmla="val 61157"/>
              <a:gd name="adj3" fmla="val 16648"/>
              <a:gd name="adj4" fmla="val 66667"/>
            </a:avLst>
          </a:prstGeom>
          <a:solidFill>
            <a:srgbClr val="FFCCFF"/>
          </a:solidFill>
          <a:ln w="9525">
            <a:solidFill>
              <a:schemeClr val="accent2"/>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en-US" altLang="zh-CN" sz="2400" b="1">
                <a:latin typeface="Comic Sans MS" panose="030f0702030302020204" pitchFamily="66" charset="0"/>
                <a:ea typeface="楷体_GB2312" pitchFamily="49" charset="-122"/>
              </a:rPr>
              <a:t>ovulatory DUB</a:t>
            </a:r>
          </a:p>
        </p:txBody>
      </p:sp>
      <p:sp>
        <p:nvSpPr>
          <p:cNvPr id="10244" name="矩形 224262"/>
          <p:cNvSpPr>
            <a:spLocks noChangeArrowheads="1"/>
          </p:cNvSpPr>
          <p:nvPr/>
        </p:nvSpPr>
        <p:spPr bwMode="auto">
          <a:xfrm>
            <a:off x="3132138" y="5681663"/>
            <a:ext cx="11033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rPr>
              <a:t>青春期</a:t>
            </a:r>
          </a:p>
        </p:txBody>
      </p:sp>
      <p:sp>
        <p:nvSpPr>
          <p:cNvPr id="10245" name="矩形 224263"/>
          <p:cNvSpPr>
            <a:spLocks noChangeArrowheads="1"/>
          </p:cNvSpPr>
          <p:nvPr/>
        </p:nvSpPr>
        <p:spPr bwMode="auto">
          <a:xfrm>
            <a:off x="3132138" y="5157788"/>
            <a:ext cx="11033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rPr>
              <a:t>育龄期</a:t>
            </a:r>
          </a:p>
        </p:txBody>
      </p:sp>
      <p:sp>
        <p:nvSpPr>
          <p:cNvPr id="10246" name="矩形 224264"/>
          <p:cNvSpPr>
            <a:spLocks noChangeArrowheads="1"/>
          </p:cNvSpPr>
          <p:nvPr/>
        </p:nvSpPr>
        <p:spPr bwMode="auto">
          <a:xfrm>
            <a:off x="4572000" y="4581525"/>
            <a:ext cx="11525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latin typeface="Times New Roman" panose="02020603050405020304" pitchFamily="18" charset="0"/>
              </a:rPr>
              <a:t>50</a:t>
            </a:r>
            <a:r>
              <a:rPr lang="zh-CN" altLang="en-US" sz="2400" b="1">
                <a:latin typeface="Times New Roman" panose="02020603050405020304" pitchFamily="18" charset="0"/>
              </a:rPr>
              <a:t>％</a:t>
            </a:r>
          </a:p>
        </p:txBody>
      </p:sp>
      <p:sp>
        <p:nvSpPr>
          <p:cNvPr id="10247" name="矩形 224265"/>
          <p:cNvSpPr>
            <a:spLocks noChangeArrowheads="1"/>
          </p:cNvSpPr>
          <p:nvPr/>
        </p:nvSpPr>
        <p:spPr bwMode="auto">
          <a:xfrm>
            <a:off x="4213225" y="5157788"/>
            <a:ext cx="10795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latin typeface="Times New Roman" panose="02020603050405020304" pitchFamily="18" charset="0"/>
              </a:rPr>
              <a:t>30</a:t>
            </a:r>
            <a:r>
              <a:rPr lang="zh-CN" altLang="en-US" sz="2400" b="1">
                <a:latin typeface="Times New Roman" panose="02020603050405020304" pitchFamily="18" charset="0"/>
              </a:rPr>
              <a:t>％</a:t>
            </a:r>
          </a:p>
        </p:txBody>
      </p:sp>
      <p:sp>
        <p:nvSpPr>
          <p:cNvPr id="10248" name="矩形 224266"/>
          <p:cNvSpPr>
            <a:spLocks noChangeArrowheads="1"/>
          </p:cNvSpPr>
          <p:nvPr/>
        </p:nvSpPr>
        <p:spPr bwMode="auto">
          <a:xfrm>
            <a:off x="4213225" y="5681663"/>
            <a:ext cx="10795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latin typeface="Times New Roman" panose="02020603050405020304" pitchFamily="18" charset="0"/>
              </a:rPr>
              <a:t>20</a:t>
            </a:r>
            <a:r>
              <a:rPr lang="zh-CN" altLang="en-US" sz="2400" b="1">
                <a:latin typeface="Times New Roman" panose="02020603050405020304" pitchFamily="18" charset="0"/>
              </a:rPr>
              <a:t>％</a:t>
            </a:r>
          </a:p>
        </p:txBody>
      </p:sp>
      <p:sp>
        <p:nvSpPr>
          <p:cNvPr id="10249" name="矩形 224267"/>
          <p:cNvSpPr>
            <a:spLocks noChangeArrowheads="1"/>
          </p:cNvSpPr>
          <p:nvPr/>
        </p:nvSpPr>
        <p:spPr bwMode="auto">
          <a:xfrm>
            <a:off x="900113" y="3357563"/>
            <a:ext cx="2808287" cy="831850"/>
          </a:xfrm>
          <a:prstGeom prst="rect">
            <a:avLst/>
          </a:prstGeom>
          <a:noFill/>
          <a:ln w="9525">
            <a:solidFill>
              <a:srgbClr val="CC0000"/>
            </a:solid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rPr>
              <a:t>主要发生于青春期</a:t>
            </a:r>
          </a:p>
          <a:p>
            <a:r>
              <a:rPr lang="zh-CN" altLang="en-US" sz="2400" b="1">
                <a:latin typeface="Times New Roman" panose="02020603050405020304" pitchFamily="18" charset="0"/>
              </a:rPr>
              <a:t>及围绝经期</a:t>
            </a:r>
          </a:p>
        </p:txBody>
      </p:sp>
      <p:sp>
        <p:nvSpPr>
          <p:cNvPr id="10250" name="矩形 224268"/>
          <p:cNvSpPr>
            <a:spLocks noChangeArrowheads="1"/>
          </p:cNvSpPr>
          <p:nvPr/>
        </p:nvSpPr>
        <p:spPr bwMode="auto">
          <a:xfrm>
            <a:off x="4787900" y="3500438"/>
            <a:ext cx="2952750" cy="466725"/>
          </a:xfrm>
          <a:prstGeom prst="rect">
            <a:avLst/>
          </a:prstGeom>
          <a:noFill/>
          <a:ln w="9525">
            <a:solidFill>
              <a:srgbClr val="CC0000"/>
            </a:solid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rPr>
              <a:t>多见于生育期妇女</a:t>
            </a:r>
          </a:p>
        </p:txBody>
      </p:sp>
      <p:sp>
        <p:nvSpPr>
          <p:cNvPr id="10251" name="矩形 224271"/>
          <p:cNvSpPr>
            <a:spLocks noChangeArrowheads="1"/>
          </p:cNvSpPr>
          <p:nvPr/>
        </p:nvSpPr>
        <p:spPr bwMode="auto">
          <a:xfrm>
            <a:off x="1979613" y="5137150"/>
            <a:ext cx="10795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rPr>
              <a:t>功血</a:t>
            </a:r>
          </a:p>
        </p:txBody>
      </p:sp>
      <p:sp>
        <p:nvSpPr>
          <p:cNvPr id="10252" name="左大括号 224272"/>
          <p:cNvSpPr/>
          <p:nvPr/>
        </p:nvSpPr>
        <p:spPr bwMode="auto">
          <a:xfrm>
            <a:off x="2844800" y="4725988"/>
            <a:ext cx="287338" cy="1152525"/>
          </a:xfrm>
          <a:prstGeom prst="leftBrace">
            <a:avLst>
              <a:gd name="adj1" fmla="val 33351"/>
              <a:gd name="adj2" fmla="val 50000"/>
            </a:avLst>
          </a:prstGeom>
          <a:noFill/>
          <a:ln w="38100">
            <a:solidFill>
              <a:srgbClr val="FF3300"/>
            </a:solidFill>
            <a:round/>
          </a:ln>
          <a:extLst>
            <a:ext uri="{909E8E84-426E-40DD-AFC4-6F175D3DCCD1}">
              <a14:hiddenFill xmlns:a14="http://schemas.microsoft.com/office/drawing/2010/main">
                <a:solidFill>
                  <a:srgbClr val="FFFFFF"/>
                </a:solid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10253" name="矩形 224273"/>
          <p:cNvSpPr>
            <a:spLocks noChangeArrowheads="1"/>
          </p:cNvSpPr>
          <p:nvPr/>
        </p:nvSpPr>
        <p:spPr bwMode="auto">
          <a:xfrm>
            <a:off x="3132138" y="4581525"/>
            <a:ext cx="14097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rPr>
              <a:t>绝经前期</a:t>
            </a:r>
          </a:p>
        </p:txBody>
      </p:sp>
      <p:sp>
        <p:nvSpPr>
          <p:cNvPr id="10254" name="矩形 224274"/>
          <p:cNvSpPr>
            <a:spLocks noChangeArrowheads="1"/>
          </p:cNvSpPr>
          <p:nvPr/>
        </p:nvSpPr>
        <p:spPr bwMode="auto">
          <a:xfrm>
            <a:off x="1619250" y="2492375"/>
            <a:ext cx="8969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r>
              <a:rPr lang="en-US" altLang="zh-CN" sz="2800" b="1"/>
              <a:t>85%</a:t>
            </a:r>
          </a:p>
        </p:txBody>
      </p:sp>
      <p:sp>
        <p:nvSpPr>
          <p:cNvPr id="10255" name="矩形 224275"/>
          <p:cNvSpPr>
            <a:spLocks noChangeArrowheads="1"/>
          </p:cNvSpPr>
          <p:nvPr/>
        </p:nvSpPr>
        <p:spPr bwMode="auto">
          <a:xfrm>
            <a:off x="5724525" y="2492375"/>
            <a:ext cx="8969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r>
              <a:rPr lang="en-US" altLang="zh-CN" sz="2800" b="1"/>
              <a:t>15%</a:t>
            </a:r>
          </a:p>
        </p:txBody>
      </p:sp>
      <p:sp>
        <p:nvSpPr>
          <p:cNvPr id="10256" name="矩形 224276"/>
          <p:cNvSpPr>
            <a:spLocks noChangeArrowheads="1"/>
          </p:cNvSpPr>
          <p:nvPr/>
        </p:nvSpPr>
        <p:spPr bwMode="auto">
          <a:xfrm>
            <a:off x="3635375" y="1052513"/>
            <a:ext cx="13684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3600" b="1">
                <a:solidFill>
                  <a:schemeClr val="accent2"/>
                </a:solidFill>
                <a:latin typeface="Times New Roman" panose="02020603050405020304" pitchFamily="18" charset="0"/>
              </a:rPr>
              <a:t>功血</a:t>
            </a:r>
          </a:p>
        </p:txBody>
      </p:sp>
      <p:sp>
        <p:nvSpPr>
          <p:cNvPr id="10257" name="直接连接符 224277"/>
          <p:cNvSpPr>
            <a:spLocks noChangeShapeType="1"/>
          </p:cNvSpPr>
          <p:nvPr/>
        </p:nvSpPr>
        <p:spPr bwMode="auto">
          <a:xfrm flipH="1">
            <a:off x="2987675" y="1484313"/>
            <a:ext cx="792163" cy="431800"/>
          </a:xfrm>
          <a:prstGeom prst="line">
            <a:avLst/>
          </a:prstGeom>
          <a:noFill/>
          <a:ln w="57150">
            <a:solidFill>
              <a:srgbClr val="CC0000"/>
            </a:solidFill>
            <a:miter lim="800000"/>
            <a:tailEnd type="triangle" w="med" len="me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0258" name="直接连接符 224278"/>
          <p:cNvSpPr>
            <a:spLocks noChangeShapeType="1"/>
          </p:cNvSpPr>
          <p:nvPr/>
        </p:nvSpPr>
        <p:spPr bwMode="auto">
          <a:xfrm>
            <a:off x="4643438" y="1557338"/>
            <a:ext cx="576262" cy="358775"/>
          </a:xfrm>
          <a:prstGeom prst="line">
            <a:avLst/>
          </a:prstGeom>
          <a:noFill/>
          <a:ln w="57150">
            <a:solidFill>
              <a:srgbClr val="CC0000"/>
            </a:solidFill>
            <a:miter lim="800000"/>
            <a:tailEnd type="triangle" w="med" len="me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0259" name="矩形 224279"/>
          <p:cNvSpPr>
            <a:spLocks noChangeArrowheads="1"/>
          </p:cNvSpPr>
          <p:nvPr/>
        </p:nvSpPr>
        <p:spPr bwMode="auto">
          <a:xfrm>
            <a:off x="4500563" y="1196975"/>
            <a:ext cx="1800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Comic Sans MS" panose="030f0702030302020204" pitchFamily="66" charset="0"/>
                <a:ea typeface="楷体_GB2312" pitchFamily="49" charset="-122"/>
              </a:rPr>
              <a:t>（</a:t>
            </a:r>
            <a:r>
              <a:rPr lang="en-US" altLang="zh-CN" sz="2400" b="1">
                <a:latin typeface="Comic Sans MS" panose="030f0702030302020204" pitchFamily="66" charset="0"/>
                <a:ea typeface="楷体_GB2312" pitchFamily="49" charset="-122"/>
              </a:rPr>
              <a:t>DUB</a:t>
            </a:r>
            <a:r>
              <a:rPr lang="zh-CN" altLang="en-US" sz="2400" b="1">
                <a:latin typeface="Comic Sans MS" panose="030f0702030302020204" pitchFamily="66" charset="0"/>
                <a:ea typeface="楷体_GB2312" pitchFamily="49" charset="-122"/>
              </a:rPr>
              <a:t>）</a:t>
            </a:r>
          </a:p>
        </p:txBody>
      </p:sp>
      <p:sp>
        <p:nvSpPr>
          <p:cNvPr id="10260" name="直接连接符 224280"/>
          <p:cNvSpPr>
            <a:spLocks noChangeShapeType="1"/>
          </p:cNvSpPr>
          <p:nvPr/>
        </p:nvSpPr>
        <p:spPr bwMode="auto">
          <a:xfrm>
            <a:off x="0" y="1125538"/>
            <a:ext cx="6443663" cy="0"/>
          </a:xfrm>
          <a:prstGeom prst="line">
            <a:avLst/>
          </a:prstGeom>
          <a:noFill/>
          <a:ln w="9525">
            <a:solidFill>
              <a:srgbClr val="009999"/>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0261" name="矩形 224281"/>
          <p:cNvSpPr>
            <a:spLocks noChangeArrowheads="1"/>
          </p:cNvSpPr>
          <p:nvPr/>
        </p:nvSpPr>
        <p:spPr bwMode="auto">
          <a:xfrm>
            <a:off x="900113" y="1916113"/>
            <a:ext cx="20224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rPr>
              <a:t>无排卵性功血</a:t>
            </a:r>
          </a:p>
        </p:txBody>
      </p:sp>
      <p:sp>
        <p:nvSpPr>
          <p:cNvPr id="10262" name="矩形 224282"/>
          <p:cNvSpPr>
            <a:spLocks noChangeArrowheads="1"/>
          </p:cNvSpPr>
          <p:nvPr/>
        </p:nvSpPr>
        <p:spPr bwMode="auto">
          <a:xfrm>
            <a:off x="5219700" y="1916113"/>
            <a:ext cx="17160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rPr>
              <a:t>排卵性功血</a:t>
            </a:r>
          </a:p>
        </p:txBody>
      </p:sp>
      <p:sp>
        <p:nvSpPr>
          <p:cNvPr id="2" name="灯片编号占位符 1"/>
          <p:cNvSpPr>
            <a:spLocks noGrp="1"/>
          </p:cNvSpPr>
          <p:nvPr>
            <p:ph type="sldNum" sz="quarter" idx="12"/>
          </p:nvPr>
        </p:nvSpPr>
        <p:spPr/>
        <p:txBody>
          <a:bodyPr/>
          <a:lstStyle/>
          <a:p>
            <a:fld id="{53396B67-1F3F-4CF6-8BC9-E271ABA30852}" type="slidenum">
              <a:rPr lang="zh-CN" altLang="en-US" smtClean="0"/>
              <a:t>3</a:t>
            </a:fld>
            <a:r>
              <a:rPr lang="en-US" altLang="zh-CN" smtClean="0"/>
              <a:t>1</a:t>
            </a:r>
            <a:endParaRPr lang="en-US" altLang="zh-CN">
              <a:solidFill>
                <a:srgbClr val="EBFD03"/>
              </a:solidFil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89" name="标题 100353"/>
          <p:cNvSpPr>
            <a:spLocks noGrp="1" noChangeArrowheads="1"/>
          </p:cNvSpPr>
          <p:nvPr>
            <p:ph type="title"/>
          </p:nvPr>
        </p:nvSpPr>
        <p:spPr>
          <a:xfrm>
            <a:off x="323850" y="0"/>
            <a:ext cx="5111750" cy="1143000"/>
          </a:xfrm>
        </p:spPr>
        <p:txBody>
          <a:bodyPr/>
          <a:lstStyle/>
          <a:p>
            <a:r>
              <a:rPr lang="zh-CN" altLang="en-US" sz="5400" b="1" smtClean="0">
                <a:solidFill>
                  <a:srgbClr val="009999"/>
                </a:solidFill>
              </a:rPr>
              <a:t>病因</a:t>
            </a:r>
            <a:r>
              <a:rPr lang="zh-CN" altLang="en-US" sz="4000" b="1" smtClean="0">
                <a:solidFill>
                  <a:srgbClr val="009999"/>
                </a:solidFill>
              </a:rPr>
              <a:t>（</a:t>
            </a:r>
            <a:r>
              <a:rPr lang="en-US" altLang="zh-CN" sz="4000" smtClean="0">
                <a:solidFill>
                  <a:srgbClr val="009999"/>
                </a:solidFill>
                <a:latin typeface="Comic Sans MS" panose="030f0702030302020204" pitchFamily="66" charset="0"/>
              </a:rPr>
              <a:t>Etiology</a:t>
            </a:r>
            <a:r>
              <a:rPr lang="zh-CN" altLang="en-US" sz="4000" smtClean="0">
                <a:solidFill>
                  <a:srgbClr val="009999"/>
                </a:solidFill>
                <a:latin typeface="Comic Sans MS" panose="030f0702030302020204" pitchFamily="66" charset="0"/>
              </a:rPr>
              <a:t>）</a:t>
            </a:r>
          </a:p>
        </p:txBody>
      </p:sp>
      <p:sp>
        <p:nvSpPr>
          <p:cNvPr id="12290" name="文本占位符 100354"/>
          <p:cNvSpPr>
            <a:spLocks noGrp="1" noChangeArrowheads="1"/>
          </p:cNvSpPr>
          <p:nvPr>
            <p:ph idx="1"/>
          </p:nvPr>
        </p:nvSpPr>
        <p:spPr>
          <a:xfrm>
            <a:off x="0" y="1268413"/>
            <a:ext cx="8675688" cy="4968875"/>
          </a:xfrm>
        </p:spPr>
        <p:txBody>
          <a:bodyPr/>
          <a:lstStyle/>
          <a:p>
            <a:pPr marL="533400" indent="-533400"/>
            <a:r>
              <a:rPr lang="zh-CN" altLang="en-US" b="1" smtClean="0">
                <a:solidFill>
                  <a:srgbClr val="CC0000"/>
                </a:solidFill>
              </a:rPr>
              <a:t>无排卵性功血的病因</a:t>
            </a:r>
          </a:p>
          <a:p>
            <a:pPr marL="533400" indent="-533400">
              <a:buFontTx/>
              <a:buChar char="•"/>
            </a:pPr>
            <a:r>
              <a:rPr lang="zh-CN" altLang="en-US" b="1" smtClean="0">
                <a:solidFill>
                  <a:schemeClr val="accent2"/>
                </a:solidFill>
              </a:rPr>
              <a:t>围绝经期功血：卵巢功能衰退</a:t>
            </a:r>
          </a:p>
          <a:p>
            <a:pPr marL="533400" indent="-533400">
              <a:buFontTx/>
              <a:buChar char="•"/>
            </a:pPr>
            <a:r>
              <a:rPr lang="zh-CN" altLang="en-US" b="1" smtClean="0">
                <a:solidFill>
                  <a:schemeClr val="accent2"/>
                </a:solidFill>
              </a:rPr>
              <a:t>青春期功血</a:t>
            </a:r>
          </a:p>
          <a:p>
            <a:pPr marL="533400" indent="-533400"/>
            <a:r>
              <a:rPr lang="zh-CN" altLang="en-US" b="1" smtClean="0">
                <a:solidFill>
                  <a:srgbClr val="FF3300"/>
                </a:solidFill>
              </a:rPr>
              <a:t>主要</a:t>
            </a:r>
            <a:r>
              <a:rPr lang="zh-CN" altLang="en-US" b="1" smtClean="0">
                <a:solidFill>
                  <a:schemeClr val="accent2"/>
                </a:solidFill>
              </a:rPr>
              <a:t>为下丘脑</a:t>
            </a:r>
            <a:r>
              <a:rPr lang="en-US" altLang="zh-CN" b="1" smtClean="0">
                <a:solidFill>
                  <a:schemeClr val="accent2"/>
                </a:solidFill>
              </a:rPr>
              <a:t>-</a:t>
            </a:r>
            <a:r>
              <a:rPr lang="zh-CN" altLang="en-US" b="1" smtClean="0">
                <a:solidFill>
                  <a:schemeClr val="accent2"/>
                </a:solidFill>
              </a:rPr>
              <a:t>垂体</a:t>
            </a:r>
            <a:r>
              <a:rPr lang="en-US" altLang="zh-CN" b="1" smtClean="0">
                <a:solidFill>
                  <a:schemeClr val="accent2"/>
                </a:solidFill>
              </a:rPr>
              <a:t>-</a:t>
            </a:r>
            <a:r>
              <a:rPr lang="zh-CN" altLang="en-US" b="1" smtClean="0">
                <a:solidFill>
                  <a:schemeClr val="accent2"/>
                </a:solidFill>
              </a:rPr>
              <a:t>卵巢轴调节功能尚未健全</a:t>
            </a:r>
          </a:p>
          <a:p>
            <a:pPr marL="533400" indent="-533400">
              <a:buFontTx/>
              <a:buChar char="•"/>
            </a:pPr>
            <a:r>
              <a:rPr lang="zh-CN" altLang="en-US" b="1" smtClean="0">
                <a:solidFill>
                  <a:schemeClr val="accent2"/>
                </a:solidFill>
              </a:rPr>
              <a:t>育龄期妇女</a:t>
            </a:r>
          </a:p>
          <a:p>
            <a:pPr marL="533400" indent="-533400"/>
            <a:r>
              <a:rPr lang="zh-CN" altLang="en-US" b="1" smtClean="0">
                <a:solidFill>
                  <a:schemeClr val="accent2"/>
                </a:solidFill>
              </a:rPr>
              <a:t>      内外环境等刺激引起短暂的无排卵，也可因长期存在的某些因素引起持续无排卵。</a:t>
            </a:r>
            <a:endParaRPr lang="zh-CN" altLang="en-US" sz="2800" b="1" smtClean="0">
              <a:solidFill>
                <a:schemeClr val="accent2"/>
              </a:solidFill>
            </a:endParaRPr>
          </a:p>
        </p:txBody>
      </p:sp>
      <p:sp>
        <p:nvSpPr>
          <p:cNvPr id="12291" name="直接连接符 100355"/>
          <p:cNvSpPr>
            <a:spLocks noChangeShapeType="1"/>
          </p:cNvSpPr>
          <p:nvPr/>
        </p:nvSpPr>
        <p:spPr bwMode="auto">
          <a:xfrm>
            <a:off x="0" y="1268413"/>
            <a:ext cx="5364163" cy="0"/>
          </a:xfrm>
          <a:prstGeom prst="line">
            <a:avLst/>
          </a:prstGeom>
          <a:noFill/>
          <a:ln w="9525">
            <a:solidFill>
              <a:schemeClr val="accent2"/>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2292" name="直接连接符 100370"/>
          <p:cNvSpPr>
            <a:spLocks noChangeShapeType="1"/>
          </p:cNvSpPr>
          <p:nvPr/>
        </p:nvSpPr>
        <p:spPr bwMode="auto">
          <a:xfrm>
            <a:off x="3563938" y="2349500"/>
            <a:ext cx="2519362" cy="0"/>
          </a:xfrm>
          <a:prstGeom prst="line">
            <a:avLst/>
          </a:prstGeom>
          <a:noFill/>
          <a:ln w="9525">
            <a:solidFill>
              <a:srgbClr val="FF0066"/>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2293" name="直接连接符 100371"/>
          <p:cNvSpPr>
            <a:spLocks noChangeShapeType="1"/>
          </p:cNvSpPr>
          <p:nvPr/>
        </p:nvSpPr>
        <p:spPr bwMode="auto">
          <a:xfrm flipV="1">
            <a:off x="179388" y="3573463"/>
            <a:ext cx="8064500" cy="0"/>
          </a:xfrm>
          <a:prstGeom prst="line">
            <a:avLst/>
          </a:prstGeom>
          <a:noFill/>
          <a:ln w="9525">
            <a:solidFill>
              <a:srgbClr val="FF0066"/>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2294" name="直接连接符 100372"/>
          <p:cNvSpPr>
            <a:spLocks noChangeShapeType="1"/>
          </p:cNvSpPr>
          <p:nvPr/>
        </p:nvSpPr>
        <p:spPr bwMode="auto">
          <a:xfrm flipV="1">
            <a:off x="971550" y="4724400"/>
            <a:ext cx="5832475" cy="0"/>
          </a:xfrm>
          <a:prstGeom prst="line">
            <a:avLst/>
          </a:prstGeom>
          <a:noFill/>
          <a:ln w="9525">
            <a:solidFill>
              <a:srgbClr val="FF0066"/>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2295" name="直接连接符 100373"/>
          <p:cNvSpPr>
            <a:spLocks noChangeShapeType="1"/>
          </p:cNvSpPr>
          <p:nvPr/>
        </p:nvSpPr>
        <p:spPr bwMode="auto">
          <a:xfrm>
            <a:off x="755650" y="5229225"/>
            <a:ext cx="6337300" cy="1588"/>
          </a:xfrm>
          <a:prstGeom prst="line">
            <a:avLst/>
          </a:prstGeom>
          <a:noFill/>
          <a:ln w="9525">
            <a:solidFill>
              <a:srgbClr val="FF0066"/>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 name="灯片编号占位符 1"/>
          <p:cNvSpPr>
            <a:spLocks noGrp="1"/>
          </p:cNvSpPr>
          <p:nvPr>
            <p:ph type="sldNum" sz="quarter" idx="12"/>
          </p:nvPr>
        </p:nvSpPr>
        <p:spPr/>
        <p:txBody>
          <a:bodyPr/>
          <a:lstStyle/>
          <a:p>
            <a:fld id="{53396B67-1F3F-4CF6-8BC9-E271ABA30852}" type="slidenum">
              <a:rPr lang="zh-CN" altLang="en-US" smtClean="0"/>
              <a:t>4</a:t>
            </a:fld>
            <a:r>
              <a:rPr lang="en-US" altLang="zh-CN" smtClean="0"/>
              <a:t>1</a:t>
            </a:r>
            <a:endParaRPr lang="en-US" altLang="zh-CN">
              <a:solidFill>
                <a:srgbClr val="EBFD03"/>
              </a:solidFil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7" name="标题 102401"/>
          <p:cNvSpPr>
            <a:spLocks noGrp="1" noChangeArrowheads="1"/>
          </p:cNvSpPr>
          <p:nvPr>
            <p:ph type="title"/>
          </p:nvPr>
        </p:nvSpPr>
        <p:spPr>
          <a:xfrm>
            <a:off x="0" y="333375"/>
            <a:ext cx="3203575" cy="1143000"/>
          </a:xfrm>
        </p:spPr>
        <p:txBody>
          <a:bodyPr/>
          <a:lstStyle/>
          <a:p>
            <a:r>
              <a:rPr lang="zh-CN" altLang="en-US" sz="5400" b="1" smtClean="0">
                <a:solidFill>
                  <a:srgbClr val="009999"/>
                </a:solidFill>
              </a:rPr>
              <a:t>病因</a:t>
            </a:r>
          </a:p>
        </p:txBody>
      </p:sp>
      <p:sp>
        <p:nvSpPr>
          <p:cNvPr id="14338" name="文本占位符 102402"/>
          <p:cNvSpPr>
            <a:spLocks noGrp="1" noChangeArrowheads="1"/>
          </p:cNvSpPr>
          <p:nvPr>
            <p:ph idx="1"/>
          </p:nvPr>
        </p:nvSpPr>
        <p:spPr>
          <a:xfrm>
            <a:off x="395288" y="1844675"/>
            <a:ext cx="8459787" cy="4248150"/>
          </a:xfrm>
        </p:spPr>
        <p:txBody>
          <a:bodyPr/>
          <a:lstStyle/>
          <a:p>
            <a:r>
              <a:rPr lang="zh-CN" altLang="en-US" b="1" smtClean="0">
                <a:solidFill>
                  <a:srgbClr val="CC0000"/>
                </a:solidFill>
              </a:rPr>
              <a:t>排卵性功血的病因</a:t>
            </a:r>
          </a:p>
          <a:p>
            <a:pPr>
              <a:buFontTx/>
              <a:buChar char="•"/>
            </a:pPr>
            <a:r>
              <a:rPr lang="zh-CN" altLang="en-US" b="1" i="1" smtClean="0">
                <a:solidFill>
                  <a:srgbClr val="8C6E18"/>
                </a:solidFill>
                <a:latin typeface="宋体" panose="02010600030101010101" pitchFamily="2" charset="-122"/>
              </a:rPr>
              <a:t>黄体功能不足</a:t>
            </a:r>
            <a:r>
              <a:rPr lang="zh-CN" altLang="en-US" b="1" smtClean="0">
                <a:solidFill>
                  <a:srgbClr val="E4C160"/>
                </a:solidFill>
                <a:latin typeface="华文行楷" pitchFamily="2" charset="-122"/>
                <a:ea typeface="华文行楷" pitchFamily="2" charset="-122"/>
              </a:rPr>
              <a:t> </a:t>
            </a:r>
            <a:r>
              <a:rPr lang="zh-CN" altLang="en-US" b="1" smtClean="0">
                <a:solidFill>
                  <a:schemeClr val="accent2"/>
                </a:solidFill>
              </a:rPr>
              <a:t>  神经内分泌调节功能紊乱，</a:t>
            </a:r>
            <a:r>
              <a:rPr lang="en-US" altLang="zh-CN" b="1" smtClean="0">
                <a:solidFill>
                  <a:schemeClr val="accent2"/>
                </a:solidFill>
              </a:rPr>
              <a:t>FSH</a:t>
            </a:r>
            <a:r>
              <a:rPr lang="zh-CN" altLang="en-US" b="1" smtClean="0">
                <a:solidFill>
                  <a:schemeClr val="accent2"/>
                </a:solidFill>
              </a:rPr>
              <a:t>缺乏，卵泡发育缓慢，雌激素  ；</a:t>
            </a:r>
            <a:r>
              <a:rPr lang="en-US" altLang="zh-CN" b="1" smtClean="0">
                <a:solidFill>
                  <a:schemeClr val="accent2"/>
                </a:solidFill>
              </a:rPr>
              <a:t>LH</a:t>
            </a:r>
            <a:r>
              <a:rPr lang="zh-CN" altLang="en-US" b="1" smtClean="0">
                <a:solidFill>
                  <a:schemeClr val="accent2"/>
                </a:solidFill>
              </a:rPr>
              <a:t>峰值不高，使黄体发育不全，孕激素 ，子宫内膜分泌反应不足。</a:t>
            </a:r>
          </a:p>
          <a:p>
            <a:pPr>
              <a:buFontTx/>
              <a:buChar char="•"/>
            </a:pPr>
            <a:r>
              <a:rPr lang="zh-CN" altLang="en-US" b="1" i="1" smtClean="0">
                <a:solidFill>
                  <a:srgbClr val="8C6E18"/>
                </a:solidFill>
              </a:rPr>
              <a:t>黄体萎缩不全（</a:t>
            </a:r>
            <a:r>
              <a:rPr lang="zh-CN" altLang="en-US" b="1" smtClean="0">
                <a:solidFill>
                  <a:srgbClr val="A5A10B"/>
                </a:solidFill>
              </a:rPr>
              <a:t>子宫内膜不规则脱落</a:t>
            </a:r>
            <a:r>
              <a:rPr lang="zh-CN" altLang="en-US" b="1" i="1" smtClean="0">
                <a:solidFill>
                  <a:srgbClr val="8C6E18"/>
                </a:solidFill>
              </a:rPr>
              <a:t>）</a:t>
            </a:r>
            <a:r>
              <a:rPr lang="zh-CN" altLang="en-US" b="1" smtClean="0">
                <a:solidFill>
                  <a:schemeClr val="accent2"/>
                </a:solidFill>
              </a:rPr>
              <a:t>  黄体萎缩过程延长，宫内膜持续受孕激素的影响，不能如期完整脱落。</a:t>
            </a:r>
          </a:p>
          <a:p>
            <a:endParaRPr lang="zh-CN" altLang="en-US" b="1" smtClean="0">
              <a:solidFill>
                <a:srgbClr val="F3F351"/>
              </a:solidFill>
            </a:endParaRPr>
          </a:p>
        </p:txBody>
      </p:sp>
      <p:sp>
        <p:nvSpPr>
          <p:cNvPr id="14339" name="直接连接符 102403"/>
          <p:cNvSpPr>
            <a:spLocks noChangeShapeType="1"/>
          </p:cNvSpPr>
          <p:nvPr/>
        </p:nvSpPr>
        <p:spPr bwMode="auto">
          <a:xfrm>
            <a:off x="0" y="1557338"/>
            <a:ext cx="3995738" cy="0"/>
          </a:xfrm>
          <a:prstGeom prst="line">
            <a:avLst/>
          </a:prstGeom>
          <a:noFill/>
          <a:ln w="9525">
            <a:solidFill>
              <a:schemeClr val="accent2"/>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4340" name="右箭头 102404"/>
          <p:cNvSpPr>
            <a:spLocks noChangeArrowheads="1"/>
          </p:cNvSpPr>
          <p:nvPr/>
        </p:nvSpPr>
        <p:spPr bwMode="auto">
          <a:xfrm>
            <a:off x="6877050" y="5805488"/>
            <a:ext cx="1223963" cy="1052512"/>
          </a:xfrm>
          <a:prstGeom prst="rightArrow">
            <a:avLst>
              <a:gd name="adj1" fmla="val 50000"/>
              <a:gd name="adj2" fmla="val 29051"/>
            </a:avLst>
          </a:prstGeom>
          <a:solidFill>
            <a:schemeClr val="accent1"/>
          </a:solidFill>
          <a:ln w="9525">
            <a:solidFill>
              <a:schemeClr val="tx1"/>
            </a:solidFill>
            <a:miter lim="800000"/>
          </a:ln>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14341" name="文本框 102405"/>
          <p:cNvSpPr txBox="1">
            <a:spLocks noChangeArrowheads="1"/>
          </p:cNvSpPr>
          <p:nvPr/>
        </p:nvSpPr>
        <p:spPr bwMode="auto">
          <a:xfrm>
            <a:off x="6877050" y="6092825"/>
            <a:ext cx="11525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400">
                <a:latin typeface="Arial Black" panose="020b0a04020102020204" pitchFamily="34" charset="0"/>
              </a:rPr>
              <a:t>主版</a:t>
            </a:r>
          </a:p>
        </p:txBody>
      </p:sp>
      <p:sp>
        <p:nvSpPr>
          <p:cNvPr id="14342" name="直接连接符 102407"/>
          <p:cNvSpPr>
            <a:spLocks noChangeShapeType="1"/>
          </p:cNvSpPr>
          <p:nvPr/>
        </p:nvSpPr>
        <p:spPr bwMode="auto">
          <a:xfrm flipH="1">
            <a:off x="7019925" y="3429000"/>
            <a:ext cx="0" cy="433388"/>
          </a:xfrm>
          <a:prstGeom prst="line">
            <a:avLst/>
          </a:prstGeom>
          <a:noFill/>
          <a:ln w="57150">
            <a:solidFill>
              <a:srgbClr val="FF0066"/>
            </a:solidFill>
            <a:miter lim="800000"/>
            <a:tailEnd type="triangle" w="med" len="me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4343" name="直接连接符 102408"/>
          <p:cNvSpPr>
            <a:spLocks noChangeShapeType="1"/>
          </p:cNvSpPr>
          <p:nvPr/>
        </p:nvSpPr>
        <p:spPr bwMode="auto">
          <a:xfrm flipH="1">
            <a:off x="7019925" y="2924175"/>
            <a:ext cx="0" cy="433388"/>
          </a:xfrm>
          <a:prstGeom prst="line">
            <a:avLst/>
          </a:prstGeom>
          <a:noFill/>
          <a:ln w="57150">
            <a:solidFill>
              <a:srgbClr val="FF0066"/>
            </a:solidFill>
            <a:miter lim="800000"/>
            <a:tailEnd type="triangle" w="med" len="me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 name="灯片编号占位符 1"/>
          <p:cNvSpPr>
            <a:spLocks noGrp="1"/>
          </p:cNvSpPr>
          <p:nvPr>
            <p:ph type="sldNum" sz="quarter" idx="12"/>
          </p:nvPr>
        </p:nvSpPr>
        <p:spPr/>
        <p:txBody>
          <a:bodyPr/>
          <a:lstStyle/>
          <a:p>
            <a:fld id="{53396B67-1F3F-4CF6-8BC9-E271ABA30852}" type="slidenum">
              <a:rPr lang="zh-CN" altLang="en-US" smtClean="0"/>
              <a:t>5</a:t>
            </a:fld>
            <a:r>
              <a:rPr lang="en-US" altLang="zh-CN" smtClean="0"/>
              <a:t>1</a:t>
            </a:r>
            <a:endParaRPr lang="en-US" altLang="zh-CN">
              <a:solidFill>
                <a:srgbClr val="EBFD03"/>
              </a:solidFil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5" name="标题 37889"/>
          <p:cNvSpPr>
            <a:spLocks noGrp="1" noChangeArrowheads="1"/>
          </p:cNvSpPr>
          <p:nvPr>
            <p:ph type="title"/>
          </p:nvPr>
        </p:nvSpPr>
        <p:spPr>
          <a:xfrm>
            <a:off x="1258888" y="404813"/>
            <a:ext cx="6084887" cy="720725"/>
          </a:xfrm>
        </p:spPr>
        <p:txBody>
          <a:bodyPr/>
          <a:lstStyle/>
          <a:p>
            <a:r>
              <a:rPr lang="zh-CN" altLang="en-US" sz="4800" b="1" smtClean="0">
                <a:solidFill>
                  <a:srgbClr val="009999"/>
                </a:solidFill>
              </a:rPr>
              <a:t>功血的临床表现</a:t>
            </a:r>
          </a:p>
        </p:txBody>
      </p:sp>
      <p:sp>
        <p:nvSpPr>
          <p:cNvPr id="37891" name="内容占位符 37890"/>
          <p:cNvSpPr>
            <a:spLocks noGrp="1" noChangeArrowheads="1"/>
          </p:cNvSpPr>
          <p:nvPr>
            <p:ph idx="1"/>
          </p:nvPr>
        </p:nvSpPr>
        <p:spPr>
          <a:xfrm>
            <a:off x="0" y="1341438"/>
            <a:ext cx="9144000" cy="5300662"/>
          </a:xfrm>
          <a:ln>
            <a:solidFill>
              <a:schemeClr val="tx1"/>
            </a:solidFill>
            <a:miter lim="800000"/>
          </a:ln>
        </p:spPr>
        <p:txBody>
          <a:bodyPr/>
          <a:lstStyle/>
          <a:p>
            <a:pPr algn="just">
              <a:lnSpc>
                <a:spcPct val="80000"/>
              </a:lnSpc>
            </a:pPr>
            <a:r>
              <a:rPr lang="en-US" altLang="zh-CN" smtClean="0">
                <a:solidFill>
                  <a:schemeClr val="accent2"/>
                </a:solidFill>
              </a:rPr>
              <a:t>   </a:t>
            </a:r>
            <a:r>
              <a:rPr lang="zh-CN" altLang="en-US" sz="2800" b="1" smtClean="0">
                <a:solidFill>
                  <a:srgbClr val="FF0066"/>
                </a:solidFill>
              </a:rPr>
              <a:t>无排卵性功血                      排卵性功血</a:t>
            </a:r>
          </a:p>
          <a:p>
            <a:pPr algn="just">
              <a:lnSpc>
                <a:spcPct val="80000"/>
              </a:lnSpc>
            </a:pPr>
            <a:endParaRPr lang="zh-CN" altLang="en-US" sz="2800" b="1" smtClean="0">
              <a:solidFill>
                <a:srgbClr val="FF0066"/>
              </a:solidFill>
            </a:endParaRPr>
          </a:p>
          <a:p>
            <a:pPr algn="just">
              <a:lnSpc>
                <a:spcPct val="80000"/>
              </a:lnSpc>
            </a:pPr>
            <a:r>
              <a:rPr lang="zh-CN" altLang="en-US" sz="2800" b="1" smtClean="0">
                <a:solidFill>
                  <a:schemeClr val="accent2"/>
                </a:solidFill>
              </a:rPr>
              <a:t>                                    </a:t>
            </a:r>
            <a:r>
              <a:rPr lang="zh-CN" altLang="en-US" sz="2800" b="1" smtClean="0">
                <a:solidFill>
                  <a:srgbClr val="8C6E18"/>
                </a:solidFill>
              </a:rPr>
              <a:t>黄体功能不足         黄体萎缩不全</a:t>
            </a:r>
          </a:p>
          <a:p>
            <a:pPr algn="just">
              <a:lnSpc>
                <a:spcPct val="80000"/>
              </a:lnSpc>
            </a:pPr>
            <a:endParaRPr lang="zh-CN" altLang="en-US" sz="2800" b="1" smtClean="0">
              <a:solidFill>
                <a:srgbClr val="8C6E18"/>
              </a:solidFill>
            </a:endParaRPr>
          </a:p>
          <a:p>
            <a:pPr algn="just">
              <a:lnSpc>
                <a:spcPct val="80000"/>
              </a:lnSpc>
            </a:pPr>
            <a:r>
              <a:rPr lang="zh-CN" altLang="en-US" sz="2800" b="1" smtClean="0">
                <a:solidFill>
                  <a:schemeClr val="accent2"/>
                </a:solidFill>
              </a:rPr>
              <a:t>     周期紊乱               周期缩短                 周期正常</a:t>
            </a:r>
          </a:p>
          <a:p>
            <a:pPr algn="just">
              <a:lnSpc>
                <a:spcPct val="80000"/>
              </a:lnSpc>
            </a:pPr>
            <a:r>
              <a:rPr lang="zh-CN" altLang="en-US" sz="2800" b="1" smtClean="0">
                <a:solidFill>
                  <a:schemeClr val="accent2"/>
                </a:solidFill>
              </a:rPr>
              <a:t>     经期长短不一       月经频发                  经期延长</a:t>
            </a:r>
          </a:p>
          <a:p>
            <a:pPr algn="just">
              <a:lnSpc>
                <a:spcPct val="80000"/>
              </a:lnSpc>
            </a:pPr>
            <a:r>
              <a:rPr lang="zh-CN" altLang="en-US" sz="2800" b="1" smtClean="0">
                <a:solidFill>
                  <a:schemeClr val="accent2"/>
                </a:solidFill>
              </a:rPr>
              <a:t>     经量多少不定       不孕及流产率 </a:t>
            </a:r>
            <a:r>
              <a:rPr lang="en-US" altLang="zh-CN" sz="2800" b="1" smtClean="0">
                <a:solidFill>
                  <a:schemeClr val="accent2"/>
                </a:solidFill>
              </a:rPr>
              <a:t>↑ </a:t>
            </a:r>
            <a:r>
              <a:rPr lang="zh-CN" altLang="en-US" sz="2800" b="1" smtClean="0">
                <a:solidFill>
                  <a:schemeClr val="accent2"/>
                </a:solidFill>
              </a:rPr>
              <a:t>（多达</a:t>
            </a:r>
            <a:r>
              <a:rPr lang="en-US" altLang="zh-CN" sz="2800" b="1" smtClean="0">
                <a:solidFill>
                  <a:schemeClr val="accent2"/>
                </a:solidFill>
              </a:rPr>
              <a:t>9~10</a:t>
            </a:r>
            <a:r>
              <a:rPr lang="zh-CN" altLang="en-US" sz="2800" b="1" smtClean="0">
                <a:solidFill>
                  <a:schemeClr val="accent2"/>
                </a:solidFill>
              </a:rPr>
              <a:t>天）</a:t>
            </a:r>
          </a:p>
          <a:p>
            <a:pPr algn="just">
              <a:lnSpc>
                <a:spcPct val="80000"/>
              </a:lnSpc>
            </a:pPr>
            <a:r>
              <a:rPr lang="zh-CN" altLang="en-US" sz="2800" b="1" smtClean="0">
                <a:solidFill>
                  <a:schemeClr val="accent2"/>
                </a:solidFill>
              </a:rPr>
              <a:t>     有时淋漓不断                                          经量增多</a:t>
            </a:r>
          </a:p>
          <a:p>
            <a:pPr algn="just">
              <a:lnSpc>
                <a:spcPct val="80000"/>
              </a:lnSpc>
            </a:pPr>
            <a:r>
              <a:rPr lang="zh-CN" altLang="en-US" sz="2800" b="1" smtClean="0">
                <a:solidFill>
                  <a:schemeClr val="accent2"/>
                </a:solidFill>
              </a:rPr>
              <a:t>     有 时大出血</a:t>
            </a:r>
          </a:p>
          <a:p>
            <a:pPr algn="just">
              <a:lnSpc>
                <a:spcPct val="80000"/>
              </a:lnSpc>
            </a:pPr>
            <a:r>
              <a:rPr lang="zh-CN" altLang="en-US" sz="2800" b="1" smtClean="0">
                <a:solidFill>
                  <a:schemeClr val="accent2"/>
                </a:solidFill>
              </a:rPr>
              <a:t>     无腹痛或其他不适</a:t>
            </a:r>
          </a:p>
          <a:p>
            <a:pPr algn="just">
              <a:lnSpc>
                <a:spcPct val="80000"/>
              </a:lnSpc>
            </a:pPr>
            <a:r>
              <a:rPr lang="zh-CN" altLang="en-US" sz="2800" b="1" smtClean="0">
                <a:solidFill>
                  <a:schemeClr val="accent2"/>
                </a:solidFill>
              </a:rPr>
              <a:t>     可有贫血</a:t>
            </a:r>
            <a:r>
              <a:rPr lang="zh-CN" altLang="en-US" smtClean="0">
                <a:solidFill>
                  <a:schemeClr val="accent2"/>
                </a:solidFill>
              </a:rPr>
              <a:t>                                                                             </a:t>
            </a:r>
          </a:p>
        </p:txBody>
      </p:sp>
      <p:sp>
        <p:nvSpPr>
          <p:cNvPr id="16387" name="直接连接符 37891"/>
          <p:cNvSpPr>
            <a:spLocks noChangeShapeType="1"/>
          </p:cNvSpPr>
          <p:nvPr/>
        </p:nvSpPr>
        <p:spPr bwMode="auto">
          <a:xfrm flipH="1">
            <a:off x="4427538" y="1700213"/>
            <a:ext cx="1143000" cy="533400"/>
          </a:xfrm>
          <a:prstGeom prst="line">
            <a:avLst/>
          </a:prstGeom>
          <a:noFill/>
          <a:ln w="9525">
            <a:solidFill>
              <a:srgbClr val="FF0000"/>
            </a:solidFill>
            <a:miter lim="800000"/>
            <a:tailEnd type="triangle" w="med" len="me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6388" name="直接连接符 37892"/>
          <p:cNvSpPr>
            <a:spLocks noChangeShapeType="1"/>
          </p:cNvSpPr>
          <p:nvPr/>
        </p:nvSpPr>
        <p:spPr bwMode="auto">
          <a:xfrm>
            <a:off x="5724525" y="1700213"/>
            <a:ext cx="914400" cy="528637"/>
          </a:xfrm>
          <a:prstGeom prst="line">
            <a:avLst/>
          </a:prstGeom>
          <a:noFill/>
          <a:ln w="9525">
            <a:solidFill>
              <a:srgbClr val="FF0000"/>
            </a:solidFill>
            <a:miter lim="800000"/>
            <a:tailEnd type="triangle" w="med" len="me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6389" name="右箭头 37893"/>
          <p:cNvSpPr>
            <a:spLocks noChangeArrowheads="1"/>
          </p:cNvSpPr>
          <p:nvPr/>
        </p:nvSpPr>
        <p:spPr bwMode="auto">
          <a:xfrm>
            <a:off x="7164388" y="6092825"/>
            <a:ext cx="936625" cy="765175"/>
          </a:xfrm>
          <a:prstGeom prst="rightArrow">
            <a:avLst>
              <a:gd name="adj1" fmla="val 50000"/>
              <a:gd name="adj2" fmla="val 30579"/>
            </a:avLst>
          </a:prstGeom>
          <a:solidFill>
            <a:schemeClr val="accent1"/>
          </a:solidFill>
          <a:ln w="9525">
            <a:solidFill>
              <a:schemeClr val="tx1"/>
            </a:solidFill>
            <a:miter lim="800000"/>
          </a:ln>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16390" name="文本框 37895"/>
          <p:cNvSpPr txBox="1">
            <a:spLocks noChangeArrowheads="1"/>
          </p:cNvSpPr>
          <p:nvPr/>
        </p:nvSpPr>
        <p:spPr bwMode="auto">
          <a:xfrm>
            <a:off x="7164388" y="6308725"/>
            <a:ext cx="9366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400">
                <a:solidFill>
                  <a:srgbClr val="00FFFF"/>
                </a:solidFill>
                <a:latin typeface="Arial Black" panose="020b0a04020102020204" pitchFamily="34" charset="0"/>
              </a:rPr>
              <a:t>返回</a:t>
            </a:r>
            <a:endParaRPr lang="zh-CN" altLang="en-US" sz="2400">
              <a:solidFill>
                <a:srgbClr val="00FFFF"/>
              </a:solidFill>
              <a:latin typeface="Arial Black" panose="020b0a04020102020204" pitchFamily="34" charset="0"/>
            </a:endParaRPr>
          </a:p>
        </p:txBody>
      </p:sp>
      <p:sp>
        <p:nvSpPr>
          <p:cNvPr id="37897" name="plant"/>
          <p:cNvSpPr>
            <a:spLocks noEditPoints="1"/>
          </p:cNvSpPr>
          <p:nvPr/>
        </p:nvSpPr>
        <p:spPr>
          <a:xfrm>
            <a:off x="-541338" y="1773238"/>
            <a:ext cx="3875088" cy="2954337"/>
          </a:xfrm>
          <a:custGeom>
            <a:gdLst>
              <a:gd name="txL" fmla="*/ 7100 w 21600"/>
              <a:gd name="txT" fmla="*/ 10092 h 21600"/>
              <a:gd name="txR" fmla="*/ 14545 w 21600"/>
              <a:gd name="txB" fmla="*/ 13573 h 21600"/>
            </a:gdLst>
            <a:cxnLst>
              <a:cxn ang="0">
                <a:pos x="0" y="0"/>
              </a:cxn>
              <a:cxn ang="0">
                <a:pos x="10800" y="0"/>
              </a:cxn>
              <a:cxn ang="0">
                <a:pos x="21600" y="0"/>
              </a:cxn>
              <a:cxn ang="0">
                <a:pos x="21600" y="10800"/>
              </a:cxn>
              <a:cxn ang="0">
                <a:pos x="21600" y="21600"/>
              </a:cxn>
              <a:cxn ang="0">
                <a:pos x="10800" y="21600"/>
              </a:cxn>
              <a:cxn ang="0">
                <a:pos x="0" y="21600"/>
              </a:cxn>
              <a:cxn ang="0">
                <a:pos x="0" y="10800"/>
              </a:cxn>
            </a:cxnLst>
            <a:rect l="txL" t="txT" r="txR" b="txB"/>
            <a:pathLst>
              <a:path w="21600" h="21600">
                <a:moveTo>
                  <a:pt x="9368" y="9002"/>
                </a:moveTo>
                <a:lnTo>
                  <a:pt x="9254" y="8422"/>
                </a:lnTo>
                <a:lnTo>
                  <a:pt x="9139" y="7935"/>
                </a:lnTo>
                <a:lnTo>
                  <a:pt x="8819" y="7355"/>
                </a:lnTo>
                <a:lnTo>
                  <a:pt x="8475" y="6728"/>
                </a:lnTo>
                <a:lnTo>
                  <a:pt x="8040" y="6287"/>
                </a:lnTo>
                <a:lnTo>
                  <a:pt x="7421" y="5707"/>
                </a:lnTo>
                <a:lnTo>
                  <a:pt x="6574" y="5429"/>
                </a:lnTo>
                <a:lnTo>
                  <a:pt x="5452" y="5313"/>
                </a:lnTo>
                <a:lnTo>
                  <a:pt x="4856" y="5220"/>
                </a:lnTo>
                <a:lnTo>
                  <a:pt x="4169" y="5220"/>
                </a:lnTo>
                <a:lnTo>
                  <a:pt x="3665" y="5104"/>
                </a:lnTo>
                <a:lnTo>
                  <a:pt x="3001" y="4872"/>
                </a:lnTo>
                <a:lnTo>
                  <a:pt x="2497" y="4756"/>
                </a:lnTo>
                <a:lnTo>
                  <a:pt x="2062" y="4408"/>
                </a:lnTo>
                <a:lnTo>
                  <a:pt x="1603" y="4083"/>
                </a:lnTo>
                <a:lnTo>
                  <a:pt x="1283" y="3689"/>
                </a:lnTo>
                <a:lnTo>
                  <a:pt x="1283" y="4315"/>
                </a:lnTo>
                <a:lnTo>
                  <a:pt x="1489" y="5104"/>
                </a:lnTo>
                <a:lnTo>
                  <a:pt x="1832" y="6055"/>
                </a:lnTo>
                <a:lnTo>
                  <a:pt x="2382" y="6914"/>
                </a:lnTo>
                <a:lnTo>
                  <a:pt x="2680" y="7471"/>
                </a:lnTo>
                <a:lnTo>
                  <a:pt x="3115" y="7935"/>
                </a:lnTo>
                <a:lnTo>
                  <a:pt x="3573" y="8213"/>
                </a:lnTo>
                <a:lnTo>
                  <a:pt x="4077" y="8654"/>
                </a:lnTo>
                <a:lnTo>
                  <a:pt x="4627" y="9002"/>
                </a:lnTo>
                <a:lnTo>
                  <a:pt x="5245" y="9234"/>
                </a:lnTo>
                <a:lnTo>
                  <a:pt x="6024" y="9443"/>
                </a:lnTo>
                <a:lnTo>
                  <a:pt x="6757" y="9628"/>
                </a:lnTo>
                <a:lnTo>
                  <a:pt x="5177" y="10069"/>
                </a:lnTo>
                <a:lnTo>
                  <a:pt x="3963" y="10649"/>
                </a:lnTo>
                <a:lnTo>
                  <a:pt x="3344" y="11044"/>
                </a:lnTo>
                <a:lnTo>
                  <a:pt x="2886" y="11600"/>
                </a:lnTo>
                <a:lnTo>
                  <a:pt x="2497" y="12041"/>
                </a:lnTo>
                <a:lnTo>
                  <a:pt x="1947" y="12343"/>
                </a:lnTo>
                <a:lnTo>
                  <a:pt x="1168" y="12668"/>
                </a:lnTo>
                <a:lnTo>
                  <a:pt x="0" y="12900"/>
                </a:lnTo>
                <a:lnTo>
                  <a:pt x="435" y="13248"/>
                </a:lnTo>
                <a:lnTo>
                  <a:pt x="779" y="13456"/>
                </a:lnTo>
                <a:lnTo>
                  <a:pt x="1283" y="13642"/>
                </a:lnTo>
                <a:lnTo>
                  <a:pt x="1718" y="13758"/>
                </a:lnTo>
                <a:lnTo>
                  <a:pt x="2680" y="13851"/>
                </a:lnTo>
                <a:lnTo>
                  <a:pt x="3573" y="13758"/>
                </a:lnTo>
                <a:lnTo>
                  <a:pt x="4512" y="13526"/>
                </a:lnTo>
                <a:lnTo>
                  <a:pt x="5360" y="13248"/>
                </a:lnTo>
                <a:lnTo>
                  <a:pt x="6139" y="12900"/>
                </a:lnTo>
                <a:lnTo>
                  <a:pt x="6757" y="12552"/>
                </a:lnTo>
                <a:lnTo>
                  <a:pt x="6459" y="13132"/>
                </a:lnTo>
                <a:lnTo>
                  <a:pt x="6139" y="13642"/>
                </a:lnTo>
                <a:lnTo>
                  <a:pt x="5910" y="14199"/>
                </a:lnTo>
                <a:lnTo>
                  <a:pt x="5681" y="14663"/>
                </a:lnTo>
                <a:lnTo>
                  <a:pt x="5681" y="15150"/>
                </a:lnTo>
                <a:lnTo>
                  <a:pt x="5681" y="15730"/>
                </a:lnTo>
                <a:lnTo>
                  <a:pt x="5681" y="16241"/>
                </a:lnTo>
                <a:lnTo>
                  <a:pt x="5795" y="16913"/>
                </a:lnTo>
                <a:lnTo>
                  <a:pt x="5910" y="17586"/>
                </a:lnTo>
                <a:lnTo>
                  <a:pt x="5910" y="18213"/>
                </a:lnTo>
                <a:lnTo>
                  <a:pt x="5795" y="18885"/>
                </a:lnTo>
                <a:lnTo>
                  <a:pt x="5566" y="19396"/>
                </a:lnTo>
                <a:lnTo>
                  <a:pt x="5245" y="19976"/>
                </a:lnTo>
                <a:lnTo>
                  <a:pt x="4971" y="20370"/>
                </a:lnTo>
                <a:lnTo>
                  <a:pt x="4512" y="20811"/>
                </a:lnTo>
                <a:lnTo>
                  <a:pt x="4077" y="21043"/>
                </a:lnTo>
                <a:lnTo>
                  <a:pt x="5177" y="20927"/>
                </a:lnTo>
                <a:lnTo>
                  <a:pt x="6253" y="20486"/>
                </a:lnTo>
                <a:lnTo>
                  <a:pt x="7421" y="19976"/>
                </a:lnTo>
                <a:lnTo>
                  <a:pt x="8361" y="19187"/>
                </a:lnTo>
                <a:lnTo>
                  <a:pt x="8819" y="18769"/>
                </a:lnTo>
                <a:lnTo>
                  <a:pt x="9139" y="18213"/>
                </a:lnTo>
                <a:lnTo>
                  <a:pt x="9437" y="17772"/>
                </a:lnTo>
                <a:lnTo>
                  <a:pt x="9643" y="17261"/>
                </a:lnTo>
                <a:lnTo>
                  <a:pt x="9872" y="16681"/>
                </a:lnTo>
                <a:lnTo>
                  <a:pt x="9872" y="16171"/>
                </a:lnTo>
                <a:lnTo>
                  <a:pt x="9872" y="15614"/>
                </a:lnTo>
                <a:lnTo>
                  <a:pt x="9758" y="15057"/>
                </a:lnTo>
                <a:lnTo>
                  <a:pt x="10216" y="15498"/>
                </a:lnTo>
                <a:lnTo>
                  <a:pt x="10537" y="16241"/>
                </a:lnTo>
                <a:lnTo>
                  <a:pt x="10834" y="17145"/>
                </a:lnTo>
                <a:lnTo>
                  <a:pt x="11041" y="18213"/>
                </a:lnTo>
                <a:lnTo>
                  <a:pt x="11155" y="19187"/>
                </a:lnTo>
                <a:lnTo>
                  <a:pt x="11155" y="20185"/>
                </a:lnTo>
                <a:lnTo>
                  <a:pt x="11155" y="20579"/>
                </a:lnTo>
                <a:lnTo>
                  <a:pt x="11041" y="21043"/>
                </a:lnTo>
                <a:lnTo>
                  <a:pt x="10926" y="21391"/>
                </a:lnTo>
                <a:lnTo>
                  <a:pt x="10766" y="21600"/>
                </a:lnTo>
                <a:lnTo>
                  <a:pt x="11499" y="21484"/>
                </a:lnTo>
                <a:lnTo>
                  <a:pt x="12323" y="21043"/>
                </a:lnTo>
                <a:lnTo>
                  <a:pt x="13102" y="20370"/>
                </a:lnTo>
                <a:lnTo>
                  <a:pt x="13606" y="19628"/>
                </a:lnTo>
                <a:lnTo>
                  <a:pt x="13950" y="19071"/>
                </a:lnTo>
                <a:lnTo>
                  <a:pt x="14064" y="18677"/>
                </a:lnTo>
                <a:lnTo>
                  <a:pt x="14179" y="18097"/>
                </a:lnTo>
                <a:lnTo>
                  <a:pt x="14293" y="17586"/>
                </a:lnTo>
                <a:lnTo>
                  <a:pt x="14179" y="16913"/>
                </a:lnTo>
                <a:lnTo>
                  <a:pt x="14064" y="16241"/>
                </a:lnTo>
                <a:lnTo>
                  <a:pt x="13835" y="15614"/>
                </a:lnTo>
                <a:lnTo>
                  <a:pt x="13560" y="14872"/>
                </a:lnTo>
                <a:lnTo>
                  <a:pt x="13950" y="14941"/>
                </a:lnTo>
                <a:lnTo>
                  <a:pt x="14408" y="15150"/>
                </a:lnTo>
                <a:lnTo>
                  <a:pt x="14843" y="15266"/>
                </a:lnTo>
                <a:lnTo>
                  <a:pt x="15232" y="15614"/>
                </a:lnTo>
                <a:lnTo>
                  <a:pt x="15576" y="15846"/>
                </a:lnTo>
                <a:lnTo>
                  <a:pt x="15897" y="16171"/>
                </a:lnTo>
                <a:lnTo>
                  <a:pt x="16126" y="16473"/>
                </a:lnTo>
                <a:lnTo>
                  <a:pt x="16240" y="16913"/>
                </a:lnTo>
                <a:lnTo>
                  <a:pt x="16515" y="17261"/>
                </a:lnTo>
                <a:lnTo>
                  <a:pt x="17088" y="17586"/>
                </a:lnTo>
                <a:lnTo>
                  <a:pt x="17798" y="17865"/>
                </a:lnTo>
                <a:lnTo>
                  <a:pt x="18576" y="18097"/>
                </a:lnTo>
                <a:lnTo>
                  <a:pt x="19424" y="18213"/>
                </a:lnTo>
                <a:lnTo>
                  <a:pt x="20317" y="18213"/>
                </a:lnTo>
                <a:lnTo>
                  <a:pt x="21050" y="18213"/>
                </a:lnTo>
                <a:lnTo>
                  <a:pt x="21600" y="17865"/>
                </a:lnTo>
                <a:lnTo>
                  <a:pt x="21165" y="17656"/>
                </a:lnTo>
                <a:lnTo>
                  <a:pt x="20592" y="17470"/>
                </a:lnTo>
                <a:lnTo>
                  <a:pt x="20088" y="17029"/>
                </a:lnTo>
                <a:lnTo>
                  <a:pt x="19653" y="16681"/>
                </a:lnTo>
                <a:lnTo>
                  <a:pt x="19195" y="16241"/>
                </a:lnTo>
                <a:lnTo>
                  <a:pt x="18920" y="15962"/>
                </a:lnTo>
                <a:lnTo>
                  <a:pt x="18576" y="15498"/>
                </a:lnTo>
                <a:lnTo>
                  <a:pt x="18576" y="15057"/>
                </a:lnTo>
                <a:lnTo>
                  <a:pt x="18485" y="14756"/>
                </a:lnTo>
                <a:lnTo>
                  <a:pt x="18256" y="14199"/>
                </a:lnTo>
                <a:lnTo>
                  <a:pt x="17912" y="13526"/>
                </a:lnTo>
                <a:lnTo>
                  <a:pt x="17523" y="13016"/>
                </a:lnTo>
                <a:lnTo>
                  <a:pt x="16973" y="12436"/>
                </a:lnTo>
                <a:lnTo>
                  <a:pt x="16355" y="12041"/>
                </a:lnTo>
                <a:lnTo>
                  <a:pt x="16011" y="11832"/>
                </a:lnTo>
                <a:lnTo>
                  <a:pt x="15690" y="11716"/>
                </a:lnTo>
                <a:lnTo>
                  <a:pt x="15232" y="11716"/>
                </a:lnTo>
                <a:lnTo>
                  <a:pt x="14843" y="11716"/>
                </a:lnTo>
                <a:lnTo>
                  <a:pt x="15461" y="11252"/>
                </a:lnTo>
                <a:lnTo>
                  <a:pt x="16126" y="10858"/>
                </a:lnTo>
                <a:lnTo>
                  <a:pt x="16973" y="10649"/>
                </a:lnTo>
                <a:lnTo>
                  <a:pt x="17798" y="10417"/>
                </a:lnTo>
                <a:lnTo>
                  <a:pt x="18806" y="10301"/>
                </a:lnTo>
                <a:lnTo>
                  <a:pt x="19653" y="10301"/>
                </a:lnTo>
                <a:lnTo>
                  <a:pt x="20478" y="10417"/>
                </a:lnTo>
                <a:lnTo>
                  <a:pt x="21256" y="10533"/>
                </a:lnTo>
                <a:lnTo>
                  <a:pt x="20707" y="9837"/>
                </a:lnTo>
                <a:lnTo>
                  <a:pt x="19859" y="9234"/>
                </a:lnTo>
                <a:lnTo>
                  <a:pt x="18806" y="8538"/>
                </a:lnTo>
                <a:lnTo>
                  <a:pt x="17637" y="8144"/>
                </a:lnTo>
                <a:lnTo>
                  <a:pt x="16973" y="8027"/>
                </a:lnTo>
                <a:lnTo>
                  <a:pt x="16355" y="7935"/>
                </a:lnTo>
                <a:lnTo>
                  <a:pt x="15805" y="7935"/>
                </a:lnTo>
                <a:lnTo>
                  <a:pt x="15118" y="8027"/>
                </a:lnTo>
                <a:lnTo>
                  <a:pt x="14614" y="8144"/>
                </a:lnTo>
                <a:lnTo>
                  <a:pt x="14064" y="8422"/>
                </a:lnTo>
                <a:lnTo>
                  <a:pt x="13606" y="8886"/>
                </a:lnTo>
                <a:lnTo>
                  <a:pt x="13217" y="9327"/>
                </a:lnTo>
                <a:lnTo>
                  <a:pt x="13606" y="8538"/>
                </a:lnTo>
                <a:lnTo>
                  <a:pt x="13950" y="7935"/>
                </a:lnTo>
                <a:lnTo>
                  <a:pt x="14293" y="7123"/>
                </a:lnTo>
                <a:lnTo>
                  <a:pt x="14499" y="6519"/>
                </a:lnTo>
                <a:lnTo>
                  <a:pt x="14614" y="5823"/>
                </a:lnTo>
                <a:lnTo>
                  <a:pt x="14614" y="5220"/>
                </a:lnTo>
                <a:lnTo>
                  <a:pt x="14408" y="4524"/>
                </a:lnTo>
                <a:lnTo>
                  <a:pt x="14064" y="3898"/>
                </a:lnTo>
                <a:lnTo>
                  <a:pt x="13606" y="3225"/>
                </a:lnTo>
                <a:lnTo>
                  <a:pt x="13331" y="2598"/>
                </a:lnTo>
                <a:lnTo>
                  <a:pt x="13102" y="2042"/>
                </a:lnTo>
                <a:lnTo>
                  <a:pt x="12896" y="1485"/>
                </a:lnTo>
                <a:lnTo>
                  <a:pt x="12781" y="1090"/>
                </a:lnTo>
                <a:lnTo>
                  <a:pt x="12667" y="626"/>
                </a:lnTo>
                <a:lnTo>
                  <a:pt x="12667" y="278"/>
                </a:lnTo>
                <a:lnTo>
                  <a:pt x="12667" y="0"/>
                </a:lnTo>
                <a:lnTo>
                  <a:pt x="12163" y="394"/>
                </a:lnTo>
                <a:lnTo>
                  <a:pt x="11728" y="974"/>
                </a:lnTo>
                <a:lnTo>
                  <a:pt x="11155" y="1601"/>
                </a:lnTo>
                <a:lnTo>
                  <a:pt x="10766" y="2390"/>
                </a:lnTo>
                <a:lnTo>
                  <a:pt x="10330" y="3109"/>
                </a:lnTo>
                <a:lnTo>
                  <a:pt x="10101" y="3898"/>
                </a:lnTo>
                <a:lnTo>
                  <a:pt x="9987" y="4524"/>
                </a:lnTo>
                <a:lnTo>
                  <a:pt x="10101" y="5220"/>
                </a:lnTo>
                <a:lnTo>
                  <a:pt x="10216" y="5823"/>
                </a:lnTo>
                <a:lnTo>
                  <a:pt x="10330" y="6403"/>
                </a:lnTo>
                <a:lnTo>
                  <a:pt x="10330" y="6914"/>
                </a:lnTo>
                <a:lnTo>
                  <a:pt x="10216" y="7471"/>
                </a:lnTo>
                <a:lnTo>
                  <a:pt x="10101" y="7935"/>
                </a:lnTo>
                <a:lnTo>
                  <a:pt x="9872" y="8329"/>
                </a:lnTo>
                <a:lnTo>
                  <a:pt x="9643" y="8654"/>
                </a:lnTo>
                <a:lnTo>
                  <a:pt x="9368" y="9002"/>
                </a:lnTo>
                <a:close/>
              </a:path>
            </a:pathLst>
          </a:custGeom>
          <a:solidFill>
            <a:srgbClr val="CC3300"/>
          </a:solidFill>
          <a:ln w="9525" cap="flat" cmpd="sng">
            <a:solidFill>
              <a:srgbClr val="000000"/>
            </a:solidFill>
            <a:prstDash val="solid"/>
            <a:miter/>
            <a:headEnd type="none" w="med" len="med"/>
            <a:tailEnd type="none" w="med" len="med"/>
          </a:ln>
          <a:effectLst>
            <a:outerShdw dist="107763" dir="2699999" algn="ctr" rotWithShape="0">
              <a:srgbClr val="808080"/>
            </a:outerShdw>
          </a:effectLst>
        </p:spPr>
        <p:txBody>
          <a:bodyPr/>
          <a:lstStyle>
            <a:defPPr>
              <a:defRPr lang="zh-CN"/>
            </a:defPPr>
            <a:lvl1pPr marL="342900" lvl="0" indent="-342900" algn="l" defTabSz="914400" rtl="0" eaLnBrk="1" fontAlgn="base" latinLnBrk="0" hangingPunct="1">
              <a:lnSpc>
                <a:spcPct val="100000"/>
              </a:lnSpc>
              <a:spcBef>
                <a:spcPct val="20000"/>
              </a:spcBef>
              <a:spcAft>
                <a:spcPct val="0"/>
              </a:spcAft>
              <a:buNone/>
              <a:defRPr sz="3200" u="none" kern="1200" baseline="0">
                <a:solidFill>
                  <a:schemeClr val="tx1"/>
                </a:solidFill>
                <a:latin typeface="Times New Roman" panose="02020603050405020304" pitchFamily="18" charset="0"/>
                <a:ea typeface="宋体" panose="02010600030101010101" pitchFamily="2" charset="-122"/>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Times New Roman" panose="02020603050405020304" pitchFamily="18"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90000"/>
              </a:lnSpc>
              <a:spcBef>
                <a:spcPct val="0"/>
              </a:spcBef>
            </a:pPr>
            <a:r>
              <a:rPr lang="zh-CN" altLang="en-US" sz="9600" b="1" noProof="1">
                <a:solidFill>
                  <a:schemeClr val="tx2"/>
                </a:solidFill>
                <a:effectLst>
                  <a:outerShdw blurRad="38100" dist="38100" dir="2700000">
                    <a:srgbClr val="FFFFFF"/>
                  </a:outerShdw>
                </a:effectLst>
                <a:latin typeface="Comic Sans MS" panose="030f0702030302020204" pitchFamily="66" charset="0"/>
                <a:ea typeface="华文新魏" panose="02010800040101010101" pitchFamily="2" charset="-122"/>
              </a:rPr>
              <a:t>乱</a:t>
            </a:r>
          </a:p>
          <a:p>
            <a:pPr>
              <a:lnSpc>
                <a:spcPct val="90000"/>
              </a:lnSpc>
              <a:spcBef>
                <a:spcPct val="0"/>
              </a:spcBef>
            </a:pPr>
            <a:endParaRPr lang="zh-CN" altLang="en-US" sz="7200" b="1" noProof="1">
              <a:solidFill>
                <a:schemeClr val="accent1"/>
              </a:solidFill>
              <a:effectLst>
                <a:outerShdw blurRad="38100" dist="38100" dir="2700000">
                  <a:srgbClr val="000000"/>
                </a:outerShdw>
              </a:effectLst>
              <a:latin typeface="Comic Sans MS" panose="030f0702030302020204" pitchFamily="66" charset="0"/>
              <a:ea typeface="华文新魏" panose="02010800040101010101" pitchFamily="2" charset="-122"/>
            </a:endParaRPr>
          </a:p>
          <a:p>
            <a:pPr>
              <a:lnSpc>
                <a:spcPct val="90000"/>
              </a:lnSpc>
              <a:spcBef>
                <a:spcPct val="0"/>
              </a:spcBef>
            </a:pPr>
            <a:r>
              <a:rPr lang="zh-CN" altLang="en-US" sz="2800" b="1" noProof="1">
                <a:solidFill>
                  <a:schemeClr val="accent1"/>
                </a:solidFill>
                <a:latin typeface="Comic Sans MS" panose="030f0702030302020204" pitchFamily="66" charset="0"/>
                <a:ea typeface="华文新魏" panose="02010800040101010101" pitchFamily="2" charset="-122"/>
              </a:rPr>
              <a:t>        </a:t>
            </a:r>
          </a:p>
        </p:txBody>
      </p:sp>
      <p:sp>
        <p:nvSpPr>
          <p:cNvPr id="2" name="灯片编号占位符 1"/>
          <p:cNvSpPr>
            <a:spLocks noGrp="1"/>
          </p:cNvSpPr>
          <p:nvPr>
            <p:ph type="sldNum" sz="quarter" idx="12"/>
          </p:nvPr>
        </p:nvSpPr>
        <p:spPr/>
        <p:txBody>
          <a:bodyPr/>
          <a:lstStyle/>
          <a:p>
            <a:fld id="{53396B67-1F3F-4CF6-8BC9-E271ABA30852}" type="slidenum">
              <a:rPr lang="zh-CN" altLang="en-US" smtClean="0"/>
              <a:t>6</a:t>
            </a:fld>
            <a:r>
              <a:rPr lang="en-US" altLang="zh-CN" smtClean="0"/>
              <a:t>1</a:t>
            </a:r>
            <a:endParaRPr lang="en-US" altLang="zh-CN">
              <a:solidFill>
                <a:srgbClr val="EBFD03"/>
              </a:solidFill>
            </a:endParaRP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dur="500" fill="hold" nodeType="clickEffect">
                                  <p:stCondLst>
                                    <p:cond delay="0"/>
                                  </p:stCondLst>
                                  <p:childTnLst>
                                    <p:set>
                                      <p:cBhvr>
                                        <p:cTn id="6" dur="1" fill="hold">
                                          <p:stCondLst>
                                            <p:cond delay="0"/>
                                          </p:stCondLst>
                                        </p:cTn>
                                        <p:tgtEl>
                                          <p:spTgt spid="37891">
                                            <p:txEl>
                                              <p:pRg st="2" end="2"/>
                                            </p:txEl>
                                          </p:spTgt>
                                        </p:tgtEl>
                                        <p:attrNameLst>
                                          <p:attrName>style.visibility</p:attrName>
                                        </p:attrNameLst>
                                      </p:cBhvr>
                                      <p:to>
                                        <p:strVal val="visible"/>
                                      </p:to>
                                    </p:set>
                                    <p:animEffect transition="in" filter="box(in)">
                                      <p:cBhvr>
                                        <p:cTn id="7" dur="500"/>
                                        <p:tgtEl>
                                          <p:spTgt spid="37891">
                                            <p:txEl>
                                              <p:pRg st="2" end="2"/>
                                            </p:txEl>
                                          </p:spTgt>
                                        </p:tgtEl>
                                      </p:cBhvr>
                                    </p:animEffect>
                                  </p:childTnLst>
                                </p:cTn>
                              </p:par>
                              <p:par>
                                <p:cTn id="8" presetID="4" presetClass="entr" presetSubtype="16" dur="500" fill="hold" nodeType="withEffect">
                                  <p:stCondLst>
                                    <p:cond delay="0"/>
                                  </p:stCondLst>
                                  <p:childTnLst>
                                    <p:set>
                                      <p:cBhvr>
                                        <p:cTn id="9" dur="1" fill="hold">
                                          <p:stCondLst>
                                            <p:cond delay="0"/>
                                          </p:stCondLst>
                                        </p:cTn>
                                        <p:tgtEl>
                                          <p:spTgt spid="37891">
                                            <p:txEl>
                                              <p:pRg st="5" end="5"/>
                                            </p:txEl>
                                          </p:spTgt>
                                        </p:tgtEl>
                                        <p:attrNameLst>
                                          <p:attrName>style.visibility</p:attrName>
                                        </p:attrNameLst>
                                      </p:cBhvr>
                                      <p:to>
                                        <p:strVal val="visible"/>
                                      </p:to>
                                    </p:set>
                                    <p:animEffect transition="in" filter="box(in)">
                                      <p:cBhvr>
                                        <p:cTn id="10" dur="500"/>
                                        <p:tgtEl>
                                          <p:spTgt spid="37891">
                                            <p:txEl>
                                              <p:pRg st="5" end="5"/>
                                            </p:txEl>
                                          </p:spTgt>
                                        </p:tgtEl>
                                      </p:cBhvr>
                                    </p:animEffect>
                                  </p:childTnLst>
                                </p:cTn>
                              </p:par>
                              <p:par>
                                <p:cTn id="11" presetID="4" presetClass="entr" presetSubtype="16" dur="500" fill="hold" nodeType="withEffect">
                                  <p:stCondLst>
                                    <p:cond delay="0"/>
                                  </p:stCondLst>
                                  <p:childTnLst>
                                    <p:set>
                                      <p:cBhvr>
                                        <p:cTn id="12" dur="1" fill="hold">
                                          <p:stCondLst>
                                            <p:cond delay="0"/>
                                          </p:stCondLst>
                                        </p:cTn>
                                        <p:tgtEl>
                                          <p:spTgt spid="37891">
                                            <p:txEl>
                                              <p:pRg st="6" end="6"/>
                                            </p:txEl>
                                          </p:spTgt>
                                        </p:tgtEl>
                                        <p:attrNameLst>
                                          <p:attrName>style.visibility</p:attrName>
                                        </p:attrNameLst>
                                      </p:cBhvr>
                                      <p:to>
                                        <p:strVal val="visible"/>
                                      </p:to>
                                    </p:set>
                                    <p:animEffect transition="in" filter="box(in)">
                                      <p:cBhvr>
                                        <p:cTn id="13" dur="500"/>
                                        <p:tgtEl>
                                          <p:spTgt spid="37891">
                                            <p:txEl>
                                              <p:pRg st="6" end="6"/>
                                            </p:txEl>
                                          </p:spTgt>
                                        </p:tgtEl>
                                      </p:cBhvr>
                                    </p:animEffect>
                                  </p:childTnLst>
                                </p:cTn>
                              </p:par>
                              <p:par>
                                <p:cTn id="14" presetID="4" presetClass="entr" presetSubtype="16" dur="500" fill="hold" nodeType="withEffect">
                                  <p:stCondLst>
                                    <p:cond delay="0"/>
                                  </p:stCondLst>
                                  <p:childTnLst>
                                    <p:set>
                                      <p:cBhvr>
                                        <p:cTn id="15" dur="1" fill="hold">
                                          <p:stCondLst>
                                            <p:cond delay="0"/>
                                          </p:stCondLst>
                                        </p:cTn>
                                        <p:tgtEl>
                                          <p:spTgt spid="37891">
                                            <p:txEl>
                                              <p:pRg st="7" end="7"/>
                                            </p:txEl>
                                          </p:spTgt>
                                        </p:tgtEl>
                                        <p:attrNameLst>
                                          <p:attrName>style.visibility</p:attrName>
                                        </p:attrNameLst>
                                      </p:cBhvr>
                                      <p:to>
                                        <p:strVal val="visible"/>
                                      </p:to>
                                    </p:set>
                                    <p:animEffect transition="in" filter="box(in)">
                                      <p:cBhvr>
                                        <p:cTn id="16" dur="500"/>
                                        <p:tgtEl>
                                          <p:spTgt spid="37891">
                                            <p:txEl>
                                              <p:pRg st="7" end="7"/>
                                            </p:txEl>
                                          </p:spTgt>
                                        </p:tgtEl>
                                      </p:cBhvr>
                                    </p:animEffect>
                                  </p:childTnLst>
                                </p:cTn>
                              </p:par>
                              <p:par>
                                <p:cTn id="17" presetID="4" presetClass="entr" presetSubtype="16" dur="500" fill="hold" nodeType="withEffect">
                                  <p:stCondLst>
                                    <p:cond delay="0"/>
                                  </p:stCondLst>
                                  <p:childTnLst>
                                    <p:set>
                                      <p:cBhvr>
                                        <p:cTn id="18" dur="1" fill="hold">
                                          <p:stCondLst>
                                            <p:cond delay="0"/>
                                          </p:stCondLst>
                                        </p:cTn>
                                        <p:tgtEl>
                                          <p:spTgt spid="37891">
                                            <p:txEl>
                                              <p:pRg st="8" end="8"/>
                                            </p:txEl>
                                          </p:spTgt>
                                        </p:tgtEl>
                                        <p:attrNameLst>
                                          <p:attrName>style.visibility</p:attrName>
                                        </p:attrNameLst>
                                      </p:cBhvr>
                                      <p:to>
                                        <p:strVal val="visible"/>
                                      </p:to>
                                    </p:set>
                                    <p:animEffect transition="in" filter="box(in)">
                                      <p:cBhvr>
                                        <p:cTn id="19" dur="500"/>
                                        <p:tgtEl>
                                          <p:spTgt spid="37891">
                                            <p:txEl>
                                              <p:pRg st="8" end="8"/>
                                            </p:txEl>
                                          </p:spTgt>
                                        </p:tgtEl>
                                      </p:cBhvr>
                                    </p:animEffect>
                                  </p:childTnLst>
                                </p:cTn>
                              </p:par>
                              <p:par>
                                <p:cTn id="20" presetID="4" presetClass="entr" presetSubtype="16" dur="500" fill="hold" nodeType="withEffect">
                                  <p:stCondLst>
                                    <p:cond delay="0"/>
                                  </p:stCondLst>
                                  <p:childTnLst>
                                    <p:set>
                                      <p:cBhvr>
                                        <p:cTn id="21" dur="1" fill="hold">
                                          <p:stCondLst>
                                            <p:cond delay="0"/>
                                          </p:stCondLst>
                                        </p:cTn>
                                        <p:tgtEl>
                                          <p:spTgt spid="37891">
                                            <p:txEl>
                                              <p:pRg st="9" end="9"/>
                                            </p:txEl>
                                          </p:spTgt>
                                        </p:tgtEl>
                                        <p:attrNameLst>
                                          <p:attrName>style.visibility</p:attrName>
                                        </p:attrNameLst>
                                      </p:cBhvr>
                                      <p:to>
                                        <p:strVal val="visible"/>
                                      </p:to>
                                    </p:set>
                                    <p:animEffect transition="in" filter="box(in)">
                                      <p:cBhvr>
                                        <p:cTn id="22" dur="500"/>
                                        <p:tgtEl>
                                          <p:spTgt spid="37891">
                                            <p:txEl>
                                              <p:pRg st="9" end="9"/>
                                            </p:txEl>
                                          </p:spTgt>
                                        </p:tgtEl>
                                      </p:cBhvr>
                                    </p:animEffect>
                                  </p:childTnLst>
                                </p:cTn>
                              </p:par>
                              <p:par>
                                <p:cTn id="23" presetID="4" presetClass="entr" presetSubtype="16" dur="500" fill="hold" nodeType="withEffect">
                                  <p:stCondLst>
                                    <p:cond delay="0"/>
                                  </p:stCondLst>
                                  <p:childTnLst>
                                    <p:set>
                                      <p:cBhvr>
                                        <p:cTn id="24" dur="1" fill="hold">
                                          <p:stCondLst>
                                            <p:cond delay="0"/>
                                          </p:stCondLst>
                                        </p:cTn>
                                        <p:tgtEl>
                                          <p:spTgt spid="37891">
                                            <p:txEl>
                                              <p:pRg st="10" end="10"/>
                                            </p:txEl>
                                          </p:spTgt>
                                        </p:tgtEl>
                                        <p:attrNameLst>
                                          <p:attrName>style.visibility</p:attrName>
                                        </p:attrNameLst>
                                      </p:cBhvr>
                                      <p:to>
                                        <p:strVal val="visible"/>
                                      </p:to>
                                    </p:set>
                                    <p:animEffect transition="in" filter="box(in)">
                                      <p:cBhvr>
                                        <p:cTn id="25" dur="500"/>
                                        <p:tgtEl>
                                          <p:spTgt spid="37891">
                                            <p:txEl>
                                              <p:pRg st="10" end="10"/>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xit" presetSubtype="4" dur="500" fill="hold" nodeType="clickEffect">
                                  <p:stCondLst>
                                    <p:cond delay="0"/>
                                  </p:stCondLst>
                                  <p:childTnLst>
                                    <p:anim calcmode="lin" valueType="num">
                                      <p:cBhvr additive="base">
                                        <p:cTn id="29" dur="500"/>
                                        <p:tgtEl>
                                          <p:spTgt spid="37891">
                                            <p:txEl>
                                              <p:pRg st="2" end="2"/>
                                            </p:txEl>
                                          </p:spTgt>
                                        </p:tgtEl>
                                        <p:attrNameLst>
                                          <p:attrName>ppt_x</p:attrName>
                                        </p:attrNameLst>
                                      </p:cBhvr>
                                      <p:tavLst>
                                        <p:tav tm="0">
                                          <p:val>
                                            <p:strVal val="ppt_x"/>
                                          </p:val>
                                        </p:tav>
                                        <p:tav tm="100000">
                                          <p:val>
                                            <p:strVal val="ppt_x"/>
                                          </p:val>
                                        </p:tav>
                                      </p:tavLst>
                                    </p:anim>
                                    <p:anim calcmode="lin" valueType="num">
                                      <p:cBhvr additive="base">
                                        <p:cTn id="30" dur="500"/>
                                        <p:tgtEl>
                                          <p:spTgt spid="37891">
                                            <p:txEl>
                                              <p:pRg st="2" end="2"/>
                                            </p:txEl>
                                          </p:spTgt>
                                        </p:tgtEl>
                                        <p:attrNameLst>
                                          <p:attrName>ppt_y</p:attrName>
                                        </p:attrNameLst>
                                      </p:cBhvr>
                                      <p:tavLst>
                                        <p:tav tm="0">
                                          <p:val>
                                            <p:strVal val="ppt_y"/>
                                          </p:val>
                                        </p:tav>
                                        <p:tav tm="100000">
                                          <p:val>
                                            <p:strVal val="1+ppt_h/2"/>
                                          </p:val>
                                        </p:tav>
                                      </p:tavLst>
                                    </p:anim>
                                    <p:set>
                                      <p:cBhvr>
                                        <p:cTn id="31" dur="1" fill="hold">
                                          <p:stCondLst>
                                            <p:cond delay="499"/>
                                          </p:stCondLst>
                                        </p:cTn>
                                        <p:tgtEl>
                                          <p:spTgt spid="37891">
                                            <p:txEl>
                                              <p:pRg st="2" end="2"/>
                                            </p:txEl>
                                          </p:spTgt>
                                        </p:tgtEl>
                                        <p:attrNameLst>
                                          <p:attrName>style.visibility</p:attrName>
                                        </p:attrNameLst>
                                      </p:cBhvr>
                                      <p:to>
                                        <p:strVal val="hidden"/>
                                      </p:to>
                                    </p:set>
                                  </p:childTnLst>
                                </p:cTn>
                              </p:par>
                              <p:par>
                                <p:cTn id="32" presetID="2" presetClass="exit" presetSubtype="4" dur="500" fill="hold" nodeType="withEffect">
                                  <p:stCondLst>
                                    <p:cond delay="0"/>
                                  </p:stCondLst>
                                  <p:childTnLst>
                                    <p:anim calcmode="lin" valueType="num">
                                      <p:cBhvr additive="base">
                                        <p:cTn id="33" dur="500"/>
                                        <p:tgtEl>
                                          <p:spTgt spid="37891">
                                            <p:txEl>
                                              <p:pRg st="5" end="5"/>
                                            </p:txEl>
                                          </p:spTgt>
                                        </p:tgtEl>
                                        <p:attrNameLst>
                                          <p:attrName>ppt_x</p:attrName>
                                        </p:attrNameLst>
                                      </p:cBhvr>
                                      <p:tavLst>
                                        <p:tav tm="0">
                                          <p:val>
                                            <p:strVal val="ppt_x"/>
                                          </p:val>
                                        </p:tav>
                                        <p:tav tm="100000">
                                          <p:val>
                                            <p:strVal val="ppt_x"/>
                                          </p:val>
                                        </p:tav>
                                      </p:tavLst>
                                    </p:anim>
                                    <p:anim calcmode="lin" valueType="num">
                                      <p:cBhvr additive="base">
                                        <p:cTn id="34" dur="500"/>
                                        <p:tgtEl>
                                          <p:spTgt spid="37891">
                                            <p:txEl>
                                              <p:pRg st="5" end="5"/>
                                            </p:txEl>
                                          </p:spTgt>
                                        </p:tgtEl>
                                        <p:attrNameLst>
                                          <p:attrName>ppt_y</p:attrName>
                                        </p:attrNameLst>
                                      </p:cBhvr>
                                      <p:tavLst>
                                        <p:tav tm="0">
                                          <p:val>
                                            <p:strVal val="ppt_y"/>
                                          </p:val>
                                        </p:tav>
                                        <p:tav tm="100000">
                                          <p:val>
                                            <p:strVal val="1+ppt_h/2"/>
                                          </p:val>
                                        </p:tav>
                                      </p:tavLst>
                                    </p:anim>
                                    <p:set>
                                      <p:cBhvr>
                                        <p:cTn id="35" dur="1" fill="hold">
                                          <p:stCondLst>
                                            <p:cond delay="499"/>
                                          </p:stCondLst>
                                        </p:cTn>
                                        <p:tgtEl>
                                          <p:spTgt spid="37891">
                                            <p:txEl>
                                              <p:pRg st="5" end="5"/>
                                            </p:txEl>
                                          </p:spTgt>
                                        </p:tgtEl>
                                        <p:attrNameLst>
                                          <p:attrName>style.visibility</p:attrName>
                                        </p:attrNameLst>
                                      </p:cBhvr>
                                      <p:to>
                                        <p:strVal val="hidden"/>
                                      </p:to>
                                    </p:set>
                                  </p:childTnLst>
                                </p:cTn>
                              </p:par>
                              <p:par>
                                <p:cTn id="36" presetID="2" presetClass="exit" presetSubtype="4" dur="500" fill="hold" nodeType="withEffect">
                                  <p:stCondLst>
                                    <p:cond delay="0"/>
                                  </p:stCondLst>
                                  <p:childTnLst>
                                    <p:anim calcmode="lin" valueType="num">
                                      <p:cBhvr additive="base">
                                        <p:cTn id="37" dur="500"/>
                                        <p:tgtEl>
                                          <p:spTgt spid="37891">
                                            <p:txEl>
                                              <p:pRg st="6" end="6"/>
                                            </p:txEl>
                                          </p:spTgt>
                                        </p:tgtEl>
                                        <p:attrNameLst>
                                          <p:attrName>ppt_x</p:attrName>
                                        </p:attrNameLst>
                                      </p:cBhvr>
                                      <p:tavLst>
                                        <p:tav tm="0">
                                          <p:val>
                                            <p:strVal val="ppt_x"/>
                                          </p:val>
                                        </p:tav>
                                        <p:tav tm="100000">
                                          <p:val>
                                            <p:strVal val="ppt_x"/>
                                          </p:val>
                                        </p:tav>
                                      </p:tavLst>
                                    </p:anim>
                                    <p:anim calcmode="lin" valueType="num">
                                      <p:cBhvr additive="base">
                                        <p:cTn id="38" dur="500"/>
                                        <p:tgtEl>
                                          <p:spTgt spid="37891">
                                            <p:txEl>
                                              <p:pRg st="6" end="6"/>
                                            </p:txEl>
                                          </p:spTgt>
                                        </p:tgtEl>
                                        <p:attrNameLst>
                                          <p:attrName>ppt_y</p:attrName>
                                        </p:attrNameLst>
                                      </p:cBhvr>
                                      <p:tavLst>
                                        <p:tav tm="0">
                                          <p:val>
                                            <p:strVal val="ppt_y"/>
                                          </p:val>
                                        </p:tav>
                                        <p:tav tm="100000">
                                          <p:val>
                                            <p:strVal val="1+ppt_h/2"/>
                                          </p:val>
                                        </p:tav>
                                      </p:tavLst>
                                    </p:anim>
                                    <p:set>
                                      <p:cBhvr>
                                        <p:cTn id="39" dur="1" fill="hold">
                                          <p:stCondLst>
                                            <p:cond delay="499"/>
                                          </p:stCondLst>
                                        </p:cTn>
                                        <p:tgtEl>
                                          <p:spTgt spid="37891">
                                            <p:txEl>
                                              <p:pRg st="6" end="6"/>
                                            </p:txEl>
                                          </p:spTgt>
                                        </p:tgtEl>
                                        <p:attrNameLst>
                                          <p:attrName>style.visibility</p:attrName>
                                        </p:attrNameLst>
                                      </p:cBhvr>
                                      <p:to>
                                        <p:strVal val="hidden"/>
                                      </p:to>
                                    </p:set>
                                  </p:childTnLst>
                                </p:cTn>
                              </p:par>
                              <p:par>
                                <p:cTn id="40" presetID="2" presetClass="exit" presetSubtype="4" dur="500" fill="hold" nodeType="withEffect">
                                  <p:stCondLst>
                                    <p:cond delay="0"/>
                                  </p:stCondLst>
                                  <p:childTnLst>
                                    <p:anim calcmode="lin" valueType="num">
                                      <p:cBhvr additive="base">
                                        <p:cTn id="41" dur="500"/>
                                        <p:tgtEl>
                                          <p:spTgt spid="37891">
                                            <p:txEl>
                                              <p:pRg st="7" end="7"/>
                                            </p:txEl>
                                          </p:spTgt>
                                        </p:tgtEl>
                                        <p:attrNameLst>
                                          <p:attrName>ppt_x</p:attrName>
                                        </p:attrNameLst>
                                      </p:cBhvr>
                                      <p:tavLst>
                                        <p:tav tm="0">
                                          <p:val>
                                            <p:strVal val="ppt_x"/>
                                          </p:val>
                                        </p:tav>
                                        <p:tav tm="100000">
                                          <p:val>
                                            <p:strVal val="ppt_x"/>
                                          </p:val>
                                        </p:tav>
                                      </p:tavLst>
                                    </p:anim>
                                    <p:anim calcmode="lin" valueType="num">
                                      <p:cBhvr additive="base">
                                        <p:cTn id="42" dur="500"/>
                                        <p:tgtEl>
                                          <p:spTgt spid="37891">
                                            <p:txEl>
                                              <p:pRg st="7" end="7"/>
                                            </p:txEl>
                                          </p:spTgt>
                                        </p:tgtEl>
                                        <p:attrNameLst>
                                          <p:attrName>ppt_y</p:attrName>
                                        </p:attrNameLst>
                                      </p:cBhvr>
                                      <p:tavLst>
                                        <p:tav tm="0">
                                          <p:val>
                                            <p:strVal val="ppt_y"/>
                                          </p:val>
                                        </p:tav>
                                        <p:tav tm="100000">
                                          <p:val>
                                            <p:strVal val="1+ppt_h/2"/>
                                          </p:val>
                                        </p:tav>
                                      </p:tavLst>
                                    </p:anim>
                                    <p:set>
                                      <p:cBhvr>
                                        <p:cTn id="43" dur="1" fill="hold">
                                          <p:stCondLst>
                                            <p:cond delay="499"/>
                                          </p:stCondLst>
                                        </p:cTn>
                                        <p:tgtEl>
                                          <p:spTgt spid="37891">
                                            <p:txEl>
                                              <p:pRg st="7" end="7"/>
                                            </p:txEl>
                                          </p:spTgt>
                                        </p:tgtEl>
                                        <p:attrNameLst>
                                          <p:attrName>style.visibility</p:attrName>
                                        </p:attrNameLst>
                                      </p:cBhvr>
                                      <p:to>
                                        <p:strVal val="hidden"/>
                                      </p:to>
                                    </p:set>
                                  </p:childTnLst>
                                </p:cTn>
                              </p:par>
                              <p:par>
                                <p:cTn id="44" presetID="2" presetClass="exit" presetSubtype="4" dur="500" fill="hold" nodeType="withEffect">
                                  <p:stCondLst>
                                    <p:cond delay="0"/>
                                  </p:stCondLst>
                                  <p:childTnLst>
                                    <p:anim calcmode="lin" valueType="num">
                                      <p:cBhvr additive="base">
                                        <p:cTn id="45" dur="500"/>
                                        <p:tgtEl>
                                          <p:spTgt spid="37891">
                                            <p:txEl>
                                              <p:pRg st="8" end="8"/>
                                            </p:txEl>
                                          </p:spTgt>
                                        </p:tgtEl>
                                        <p:attrNameLst>
                                          <p:attrName>ppt_x</p:attrName>
                                        </p:attrNameLst>
                                      </p:cBhvr>
                                      <p:tavLst>
                                        <p:tav tm="0">
                                          <p:val>
                                            <p:strVal val="ppt_x"/>
                                          </p:val>
                                        </p:tav>
                                        <p:tav tm="100000">
                                          <p:val>
                                            <p:strVal val="ppt_x"/>
                                          </p:val>
                                        </p:tav>
                                      </p:tavLst>
                                    </p:anim>
                                    <p:anim calcmode="lin" valueType="num">
                                      <p:cBhvr additive="base">
                                        <p:cTn id="46" dur="500"/>
                                        <p:tgtEl>
                                          <p:spTgt spid="37891">
                                            <p:txEl>
                                              <p:pRg st="8" end="8"/>
                                            </p:txEl>
                                          </p:spTgt>
                                        </p:tgtEl>
                                        <p:attrNameLst>
                                          <p:attrName>ppt_y</p:attrName>
                                        </p:attrNameLst>
                                      </p:cBhvr>
                                      <p:tavLst>
                                        <p:tav tm="0">
                                          <p:val>
                                            <p:strVal val="ppt_y"/>
                                          </p:val>
                                        </p:tav>
                                        <p:tav tm="100000">
                                          <p:val>
                                            <p:strVal val="1+ppt_h/2"/>
                                          </p:val>
                                        </p:tav>
                                      </p:tavLst>
                                    </p:anim>
                                    <p:set>
                                      <p:cBhvr>
                                        <p:cTn id="47" dur="1" fill="hold">
                                          <p:stCondLst>
                                            <p:cond delay="499"/>
                                          </p:stCondLst>
                                        </p:cTn>
                                        <p:tgtEl>
                                          <p:spTgt spid="37891">
                                            <p:txEl>
                                              <p:pRg st="8" end="8"/>
                                            </p:txEl>
                                          </p:spTgt>
                                        </p:tgtEl>
                                        <p:attrNameLst>
                                          <p:attrName>style.visibility</p:attrName>
                                        </p:attrNameLst>
                                      </p:cBhvr>
                                      <p:to>
                                        <p:strVal val="hidden"/>
                                      </p:to>
                                    </p:set>
                                  </p:childTnLst>
                                </p:cTn>
                              </p:par>
                              <p:par>
                                <p:cTn id="48" presetID="2" presetClass="exit" presetSubtype="4" dur="500" fill="hold" nodeType="withEffect">
                                  <p:stCondLst>
                                    <p:cond delay="0"/>
                                  </p:stCondLst>
                                  <p:childTnLst>
                                    <p:anim calcmode="lin" valueType="num">
                                      <p:cBhvr additive="base">
                                        <p:cTn id="49" dur="500"/>
                                        <p:tgtEl>
                                          <p:spTgt spid="37891">
                                            <p:txEl>
                                              <p:pRg st="9" end="9"/>
                                            </p:txEl>
                                          </p:spTgt>
                                        </p:tgtEl>
                                        <p:attrNameLst>
                                          <p:attrName>ppt_x</p:attrName>
                                        </p:attrNameLst>
                                      </p:cBhvr>
                                      <p:tavLst>
                                        <p:tav tm="0">
                                          <p:val>
                                            <p:strVal val="ppt_x"/>
                                          </p:val>
                                        </p:tav>
                                        <p:tav tm="100000">
                                          <p:val>
                                            <p:strVal val="ppt_x"/>
                                          </p:val>
                                        </p:tav>
                                      </p:tavLst>
                                    </p:anim>
                                    <p:anim calcmode="lin" valueType="num">
                                      <p:cBhvr additive="base">
                                        <p:cTn id="50" dur="500"/>
                                        <p:tgtEl>
                                          <p:spTgt spid="37891">
                                            <p:txEl>
                                              <p:pRg st="9" end="9"/>
                                            </p:txEl>
                                          </p:spTgt>
                                        </p:tgtEl>
                                        <p:attrNameLst>
                                          <p:attrName>ppt_y</p:attrName>
                                        </p:attrNameLst>
                                      </p:cBhvr>
                                      <p:tavLst>
                                        <p:tav tm="0">
                                          <p:val>
                                            <p:strVal val="ppt_y"/>
                                          </p:val>
                                        </p:tav>
                                        <p:tav tm="100000">
                                          <p:val>
                                            <p:strVal val="1+ppt_h/2"/>
                                          </p:val>
                                        </p:tav>
                                      </p:tavLst>
                                    </p:anim>
                                    <p:set>
                                      <p:cBhvr>
                                        <p:cTn id="51" dur="1" fill="hold">
                                          <p:stCondLst>
                                            <p:cond delay="499"/>
                                          </p:stCondLst>
                                        </p:cTn>
                                        <p:tgtEl>
                                          <p:spTgt spid="37891">
                                            <p:txEl>
                                              <p:pRg st="9" end="9"/>
                                            </p:txEl>
                                          </p:spTgt>
                                        </p:tgtEl>
                                        <p:attrNameLst>
                                          <p:attrName>style.visibility</p:attrName>
                                        </p:attrNameLst>
                                      </p:cBhvr>
                                      <p:to>
                                        <p:strVal val="hidden"/>
                                      </p:to>
                                    </p:set>
                                  </p:childTnLst>
                                </p:cTn>
                              </p:par>
                              <p:par>
                                <p:cTn id="52" presetID="2" presetClass="exit" presetSubtype="4" dur="500" fill="hold" nodeType="withEffect">
                                  <p:stCondLst>
                                    <p:cond delay="0"/>
                                  </p:stCondLst>
                                  <p:childTnLst>
                                    <p:anim calcmode="lin" valueType="num">
                                      <p:cBhvr additive="base">
                                        <p:cTn id="53" dur="500"/>
                                        <p:tgtEl>
                                          <p:spTgt spid="37891">
                                            <p:txEl>
                                              <p:pRg st="10" end="10"/>
                                            </p:txEl>
                                          </p:spTgt>
                                        </p:tgtEl>
                                        <p:attrNameLst>
                                          <p:attrName>ppt_x</p:attrName>
                                        </p:attrNameLst>
                                      </p:cBhvr>
                                      <p:tavLst>
                                        <p:tav tm="0">
                                          <p:val>
                                            <p:strVal val="ppt_x"/>
                                          </p:val>
                                        </p:tav>
                                        <p:tav tm="100000">
                                          <p:val>
                                            <p:strVal val="ppt_x"/>
                                          </p:val>
                                        </p:tav>
                                      </p:tavLst>
                                    </p:anim>
                                    <p:anim calcmode="lin" valueType="num">
                                      <p:cBhvr additive="base">
                                        <p:cTn id="54" dur="500"/>
                                        <p:tgtEl>
                                          <p:spTgt spid="37891">
                                            <p:txEl>
                                              <p:pRg st="10" end="10"/>
                                            </p:txEl>
                                          </p:spTgt>
                                        </p:tgtEl>
                                        <p:attrNameLst>
                                          <p:attrName>ppt_y</p:attrName>
                                        </p:attrNameLst>
                                      </p:cBhvr>
                                      <p:tavLst>
                                        <p:tav tm="0">
                                          <p:val>
                                            <p:strVal val="ppt_y"/>
                                          </p:val>
                                        </p:tav>
                                        <p:tav tm="100000">
                                          <p:val>
                                            <p:strVal val="1+ppt_h/2"/>
                                          </p:val>
                                        </p:tav>
                                      </p:tavLst>
                                    </p:anim>
                                    <p:set>
                                      <p:cBhvr>
                                        <p:cTn id="55" dur="1" fill="hold">
                                          <p:stCondLst>
                                            <p:cond delay="499"/>
                                          </p:stCondLst>
                                        </p:cTn>
                                        <p:tgtEl>
                                          <p:spTgt spid="37891">
                                            <p:txEl>
                                              <p:pRg st="10" end="10"/>
                                            </p:txEl>
                                          </p:spTgt>
                                        </p:tgtEl>
                                        <p:attrNameLst>
                                          <p:attrName>style.visibility</p:attrName>
                                        </p:attrNameLst>
                                      </p:cBhvr>
                                      <p:to>
                                        <p:strVal val="hidden"/>
                                      </p:to>
                                    </p:set>
                                  </p:childTnLst>
                                </p:cTn>
                              </p:par>
                            </p:childTnLst>
                          </p:cTn>
                        </p:par>
                      </p:childTnLst>
                    </p:cTn>
                  </p:par>
                  <p:par>
                    <p:cTn id="56" fill="hold" nodeType="clickPar">
                      <p:stCondLst>
                        <p:cond delay="indefinite"/>
                      </p:stCondLst>
                      <p:childTnLst>
                        <p:par>
                          <p:cTn id="57" fill="hold" nodeType="withGroup">
                            <p:stCondLst>
                              <p:cond delay="0"/>
                            </p:stCondLst>
                            <p:childTnLst>
                              <p:par>
                                <p:cTn id="58" presetID="2" presetClass="entr" presetSubtype="4" dur="500" fill="hold" grpId="0" nodeType="clickEffect">
                                  <p:stCondLst>
                                    <p:cond delay="0"/>
                                  </p:stCondLst>
                                  <p:childTnLst>
                                    <p:set>
                                      <p:cBhvr>
                                        <p:cTn id="59" dur="1" fill="hold">
                                          <p:stCondLst>
                                            <p:cond delay="0"/>
                                          </p:stCondLst>
                                        </p:cTn>
                                        <p:tgtEl>
                                          <p:spTgt spid="37897"/>
                                        </p:tgtEl>
                                        <p:attrNameLst>
                                          <p:attrName>style.visibility</p:attrName>
                                        </p:attrNameLst>
                                      </p:cBhvr>
                                      <p:to>
                                        <p:strVal val="visible"/>
                                      </p:to>
                                    </p:set>
                                    <p:anim calcmode="lin" valueType="num">
                                      <p:cBhvr additive="base">
                                        <p:cTn id="60" dur="500" fill="hold"/>
                                        <p:tgtEl>
                                          <p:spTgt spid="37897"/>
                                        </p:tgtEl>
                                        <p:attrNameLst>
                                          <p:attrName>ppt_x</p:attrName>
                                        </p:attrNameLst>
                                      </p:cBhvr>
                                      <p:tavLst>
                                        <p:tav tm="0">
                                          <p:val>
                                            <p:strVal val="#ppt_x"/>
                                          </p:val>
                                        </p:tav>
                                        <p:tav tm="100000">
                                          <p:val>
                                            <p:strVal val="#ppt_x"/>
                                          </p:val>
                                        </p:tav>
                                      </p:tavLst>
                                    </p:anim>
                                    <p:anim calcmode="lin" valueType="num">
                                      <p:cBhvr additive="base">
                                        <p:cTn id="61" dur="500" fill="hold"/>
                                        <p:tgtEl>
                                          <p:spTgt spid="37897"/>
                                        </p:tgtEl>
                                        <p:attrNameLst>
                                          <p:attrName>ppt_y</p:attrName>
                                        </p:attrNameLst>
                                      </p:cBhvr>
                                      <p:tavLst>
                                        <p:tav tm="0">
                                          <p:val>
                                            <p:strVal val="1+#ppt_h/2"/>
                                          </p:val>
                                        </p:tav>
                                        <p:tav tm="100000">
                                          <p:val>
                                            <p:strVal val="#ppt_y"/>
                                          </p:val>
                                        </p:tav>
                                      </p:tavLst>
                                    </p:anim>
                                  </p:childTnLst>
                                </p:cTn>
                              </p:par>
                            </p:childTnLst>
                          </p:cTn>
                        </p:par>
                      </p:childTnLst>
                    </p:cTn>
                  </p:par>
                  <p:par>
                    <p:cTn id="62" fill="hold" nodeType="clickPar">
                      <p:stCondLst>
                        <p:cond delay="indefinite"/>
                      </p:stCondLst>
                      <p:childTnLst>
                        <p:par>
                          <p:cTn id="63" fill="hold" nodeType="withGroup">
                            <p:stCondLst>
                              <p:cond delay="0"/>
                            </p:stCondLst>
                            <p:childTnLst>
                              <p:par>
                                <p:cTn id="64" presetID="2" presetClass="entr" presetSubtype="4" dur="500" fill="hold" nodeType="clickEffect">
                                  <p:stCondLst>
                                    <p:cond delay="0"/>
                                  </p:stCondLst>
                                  <p:childTnLst>
                                    <p:set>
                                      <p:cBhvr>
                                        <p:cTn id="65" dur="1" fill="hold">
                                          <p:stCondLst>
                                            <p:cond delay="0"/>
                                          </p:stCondLst>
                                        </p:cTn>
                                        <p:tgtEl>
                                          <p:spTgt spid="37891">
                                            <p:txEl>
                                              <p:pRg st="4" end="4"/>
                                            </p:txEl>
                                          </p:spTgt>
                                        </p:tgtEl>
                                        <p:attrNameLst>
                                          <p:attrName>style.visibility</p:attrName>
                                        </p:attrNameLst>
                                      </p:cBhvr>
                                      <p:to>
                                        <p:strVal val="visible"/>
                                      </p:to>
                                    </p:set>
                                    <p:anim calcmode="lin" valueType="num">
                                      <p:cBhvr additive="base">
                                        <p:cTn id="66" dur="500" fill="hold"/>
                                        <p:tgtEl>
                                          <p:spTgt spid="37891">
                                            <p:txEl>
                                              <p:pRg st="4" end="4"/>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3789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3" name="标题 92161"/>
          <p:cNvSpPr>
            <a:spLocks noGrp="1" noChangeArrowheads="1"/>
          </p:cNvSpPr>
          <p:nvPr>
            <p:ph type="title"/>
          </p:nvPr>
        </p:nvSpPr>
        <p:spPr>
          <a:xfrm>
            <a:off x="0" y="0"/>
            <a:ext cx="3924300" cy="1143000"/>
          </a:xfrm>
        </p:spPr>
        <p:txBody>
          <a:bodyPr/>
          <a:lstStyle/>
          <a:p>
            <a:r>
              <a:rPr lang="zh-CN" altLang="en-US" sz="5400" b="1" smtClean="0">
                <a:solidFill>
                  <a:srgbClr val="009999"/>
                </a:solidFill>
              </a:rPr>
              <a:t>治疗原则</a:t>
            </a:r>
          </a:p>
        </p:txBody>
      </p:sp>
      <p:sp>
        <p:nvSpPr>
          <p:cNvPr id="18434" name="文本占位符 92162"/>
          <p:cNvSpPr>
            <a:spLocks noGrp="1" noChangeArrowheads="1"/>
          </p:cNvSpPr>
          <p:nvPr>
            <p:ph idx="1"/>
          </p:nvPr>
        </p:nvSpPr>
        <p:spPr>
          <a:xfrm>
            <a:off x="468313" y="1557338"/>
            <a:ext cx="8135937" cy="3889375"/>
          </a:xfrm>
        </p:spPr>
        <p:txBody>
          <a:bodyPr/>
          <a:lstStyle/>
          <a:p>
            <a:pPr>
              <a:lnSpc>
                <a:spcPct val="90000"/>
              </a:lnSpc>
            </a:pPr>
            <a:r>
              <a:rPr lang="zh-CN" altLang="en-US" b="1" smtClean="0">
                <a:solidFill>
                  <a:srgbClr val="FF3300"/>
                </a:solidFill>
              </a:rPr>
              <a:t>无排卵性功血的治疗原则：</a:t>
            </a:r>
            <a:endParaRPr lang="zh-CN" altLang="en-US" sz="2800" b="1" smtClean="0">
              <a:solidFill>
                <a:srgbClr val="13D918"/>
              </a:solidFill>
            </a:endParaRPr>
          </a:p>
          <a:p>
            <a:pPr>
              <a:lnSpc>
                <a:spcPct val="90000"/>
              </a:lnSpc>
              <a:buFontTx/>
              <a:buChar char="•"/>
            </a:pPr>
            <a:r>
              <a:rPr lang="zh-CN" altLang="en-US" sz="2800" b="1" smtClean="0">
                <a:solidFill>
                  <a:srgbClr val="A5A10B"/>
                </a:solidFill>
              </a:rPr>
              <a:t>青春期：</a:t>
            </a:r>
            <a:r>
              <a:rPr lang="zh-CN" altLang="en-US" sz="2800" b="1" smtClean="0">
                <a:solidFill>
                  <a:schemeClr val="accent2"/>
                </a:solidFill>
              </a:rPr>
              <a:t>止血，调整月经周期，促进排卵</a:t>
            </a:r>
          </a:p>
          <a:p>
            <a:pPr>
              <a:lnSpc>
                <a:spcPct val="90000"/>
              </a:lnSpc>
              <a:buFontTx/>
              <a:buChar char="•"/>
            </a:pPr>
            <a:r>
              <a:rPr lang="zh-CN" altLang="en-US" sz="2800" b="1" smtClean="0">
                <a:solidFill>
                  <a:srgbClr val="A5A10B"/>
                </a:solidFill>
              </a:rPr>
              <a:t>围绝经期：</a:t>
            </a:r>
            <a:r>
              <a:rPr lang="zh-CN" altLang="en-US" sz="2800" b="1" smtClean="0">
                <a:solidFill>
                  <a:schemeClr val="accent2"/>
                </a:solidFill>
              </a:rPr>
              <a:t>止血，调整月经周期， 减少经量</a:t>
            </a:r>
          </a:p>
          <a:p>
            <a:pPr>
              <a:lnSpc>
                <a:spcPct val="90000"/>
              </a:lnSpc>
            </a:pPr>
            <a:endParaRPr lang="zh-CN" altLang="en-US" sz="2800" b="1" smtClean="0">
              <a:solidFill>
                <a:schemeClr val="accent2"/>
              </a:solidFill>
            </a:endParaRPr>
          </a:p>
          <a:p>
            <a:pPr>
              <a:lnSpc>
                <a:spcPct val="90000"/>
              </a:lnSpc>
            </a:pPr>
            <a:r>
              <a:rPr lang="en-US" altLang="zh-CN" sz="2800" b="1" smtClean="0">
                <a:solidFill>
                  <a:schemeClr val="accent2"/>
                </a:solidFill>
              </a:rPr>
              <a:t>1</a:t>
            </a:r>
            <a:r>
              <a:rPr lang="zh-CN" altLang="en-US" sz="2800" b="1" smtClean="0">
                <a:solidFill>
                  <a:schemeClr val="accent2"/>
                </a:solidFill>
              </a:rPr>
              <a:t>、支持治疗      营养、活动与休息、预防感染、输血支持等。 </a:t>
            </a:r>
          </a:p>
          <a:p>
            <a:pPr>
              <a:lnSpc>
                <a:spcPct val="90000"/>
              </a:lnSpc>
            </a:pPr>
            <a:r>
              <a:rPr lang="en-US" altLang="zh-CN" sz="2800" b="1" smtClean="0">
                <a:solidFill>
                  <a:schemeClr val="accent2"/>
                </a:solidFill>
              </a:rPr>
              <a:t>2</a:t>
            </a:r>
            <a:r>
              <a:rPr lang="zh-CN" altLang="en-US" sz="2800" b="1" smtClean="0">
                <a:solidFill>
                  <a:schemeClr val="accent2"/>
                </a:solidFill>
              </a:rPr>
              <a:t>、</a:t>
            </a:r>
            <a:r>
              <a:rPr lang="zh-CN" altLang="en-US" sz="2800" b="1" smtClean="0">
                <a:solidFill>
                  <a:srgbClr val="00CC99"/>
                </a:solidFill>
              </a:rPr>
              <a:t>药物治疗</a:t>
            </a:r>
          </a:p>
          <a:p>
            <a:pPr>
              <a:lnSpc>
                <a:spcPct val="90000"/>
              </a:lnSpc>
            </a:pPr>
            <a:r>
              <a:rPr lang="en-US" altLang="zh-CN" sz="2800" b="1" smtClean="0">
                <a:solidFill>
                  <a:schemeClr val="accent2"/>
                </a:solidFill>
              </a:rPr>
              <a:t>3</a:t>
            </a:r>
            <a:r>
              <a:rPr lang="zh-CN" altLang="en-US" sz="2800" b="1" smtClean="0">
                <a:solidFill>
                  <a:schemeClr val="accent2"/>
                </a:solidFill>
              </a:rPr>
              <a:t>、手术治疗      刮宫术、子宫切除术等</a:t>
            </a:r>
          </a:p>
          <a:p>
            <a:pPr>
              <a:lnSpc>
                <a:spcPct val="90000"/>
              </a:lnSpc>
            </a:pPr>
            <a:endParaRPr lang="zh-CN" altLang="en-US" sz="2800" smtClean="0">
              <a:solidFill>
                <a:schemeClr val="accent2"/>
              </a:solidFill>
            </a:endParaRPr>
          </a:p>
        </p:txBody>
      </p:sp>
      <p:sp>
        <p:nvSpPr>
          <p:cNvPr id="18435" name="直接连接符 92163"/>
          <p:cNvSpPr>
            <a:spLocks noChangeShapeType="1"/>
          </p:cNvSpPr>
          <p:nvPr/>
        </p:nvSpPr>
        <p:spPr bwMode="auto">
          <a:xfrm>
            <a:off x="0" y="1196975"/>
            <a:ext cx="5076825" cy="0"/>
          </a:xfrm>
          <a:prstGeom prst="line">
            <a:avLst/>
          </a:prstGeom>
          <a:noFill/>
          <a:ln w="9525">
            <a:solidFill>
              <a:schemeClr val="accent2"/>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8436" name="右箭头 92164"/>
          <p:cNvSpPr>
            <a:spLocks noChangeArrowheads="1"/>
          </p:cNvSpPr>
          <p:nvPr/>
        </p:nvSpPr>
        <p:spPr bwMode="auto">
          <a:xfrm>
            <a:off x="7235825" y="5805488"/>
            <a:ext cx="1008063" cy="1052512"/>
          </a:xfrm>
          <a:prstGeom prst="rightArrow">
            <a:avLst>
              <a:gd name="adj1" fmla="val 50000"/>
              <a:gd name="adj2" fmla="val 25000"/>
            </a:avLst>
          </a:prstGeom>
          <a:solidFill>
            <a:schemeClr val="accent1"/>
          </a:solidFill>
          <a:ln w="9525">
            <a:solidFill>
              <a:schemeClr val="tx1"/>
            </a:solidFill>
            <a:miter lim="800000"/>
          </a:ln>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18437" name="文本框 92166"/>
          <p:cNvSpPr txBox="1">
            <a:spLocks noChangeArrowheads="1"/>
          </p:cNvSpPr>
          <p:nvPr/>
        </p:nvSpPr>
        <p:spPr bwMode="auto">
          <a:xfrm>
            <a:off x="7164388" y="6092825"/>
            <a:ext cx="16922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400">
                <a:latin typeface="Arial Black" panose="020b0a04020102020204" pitchFamily="34" charset="0"/>
              </a:rPr>
              <a:t>护理</a:t>
            </a:r>
            <a:endParaRPr lang="zh-CN" altLang="en-US" sz="2400">
              <a:latin typeface="Arial Black" panose="020b0a04020102020204" pitchFamily="34" charset="0"/>
            </a:endParaRPr>
          </a:p>
        </p:txBody>
      </p:sp>
      <p:sp>
        <p:nvSpPr>
          <p:cNvPr id="18438" name="左大括号 92167"/>
          <p:cNvSpPr/>
          <p:nvPr/>
        </p:nvSpPr>
        <p:spPr bwMode="auto">
          <a:xfrm>
            <a:off x="395288" y="3573463"/>
            <a:ext cx="73025" cy="1655762"/>
          </a:xfrm>
          <a:prstGeom prst="leftBrace">
            <a:avLst>
              <a:gd name="adj1" fmla="val 188529"/>
              <a:gd name="adj2" fmla="val 50000"/>
            </a:avLst>
          </a:prstGeom>
          <a:noFill/>
          <a:ln w="38100">
            <a:solidFill>
              <a:srgbClr val="CC0000"/>
            </a:solidFill>
            <a:miter lim="800000"/>
          </a:ln>
          <a:extLst>
            <a:ext uri="{909E8E84-426E-40DD-AFC4-6F175D3DCCD1}">
              <a14:hiddenFill xmlns:a14="http://schemas.microsoft.com/office/drawing/2010/main">
                <a:solidFill>
                  <a:srgbClr val="FFFFFF"/>
                </a:solid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18439" name="动作按钮: 前进或下一项 92168"/>
          <p:cNvSpPr>
            <a:spLocks noChangeArrowheads="1"/>
          </p:cNvSpPr>
          <p:nvPr/>
        </p:nvSpPr>
        <p:spPr bwMode="auto">
          <a:xfrm>
            <a:off x="2700338" y="4437063"/>
            <a:ext cx="431800" cy="358775"/>
          </a:xfrm>
          <a:prstGeom prst="actionButtonForwardNex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18440" name="动作按钮: 上一张 92169"/>
          <p:cNvSpPr>
            <a:spLocks noChangeArrowheads="1"/>
          </p:cNvSpPr>
          <p:nvPr/>
        </p:nvSpPr>
        <p:spPr bwMode="auto">
          <a:xfrm>
            <a:off x="8675688" y="6308725"/>
            <a:ext cx="468312" cy="549275"/>
          </a:xfrm>
          <a:prstGeom prst="actionButtonReturn">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pic>
        <p:nvPicPr>
          <p:cNvPr id="92171" name="图片 92170" descr="00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80063" y="1125538"/>
            <a:ext cx="7620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灯片编号占位符 1"/>
          <p:cNvSpPr>
            <a:spLocks noGrp="1"/>
          </p:cNvSpPr>
          <p:nvPr>
            <p:ph type="sldNum" sz="quarter" idx="12"/>
          </p:nvPr>
        </p:nvSpPr>
        <p:spPr/>
        <p:txBody>
          <a:bodyPr/>
          <a:lstStyle/>
          <a:p>
            <a:fld id="{53396B67-1F3F-4CF6-8BC9-E271ABA30852}" type="slidenum">
              <a:rPr lang="zh-CN" altLang="en-US" smtClean="0"/>
              <a:t>7</a:t>
            </a:fld>
            <a:r>
              <a:rPr lang="en-US" altLang="zh-CN" smtClean="0"/>
              <a:t>1</a:t>
            </a:r>
            <a:endParaRPr lang="en-US" altLang="zh-CN">
              <a:solidFill>
                <a:srgbClr val="EBFD03"/>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92171"/>
                                        </p:tgtEl>
                                        <p:attrNameLst>
                                          <p:attrName>style.visibility</p:attrName>
                                        </p:attrNameLst>
                                      </p:cBhvr>
                                      <p:to>
                                        <p:strVal val="visible"/>
                                      </p:to>
                                    </p:set>
                                    <p:animEffect transition="in" filter="wipe(down)">
                                      <p:cBhvr>
                                        <p:cTn id="7" dur="500"/>
                                        <p:tgtEl>
                                          <p:spTgt spid="92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1" name="标题 93185"/>
          <p:cNvSpPr>
            <a:spLocks noGrp="1" noChangeArrowheads="1"/>
          </p:cNvSpPr>
          <p:nvPr>
            <p:ph type="title"/>
          </p:nvPr>
        </p:nvSpPr>
        <p:spPr>
          <a:xfrm>
            <a:off x="0" y="0"/>
            <a:ext cx="4032250" cy="1143000"/>
          </a:xfrm>
        </p:spPr>
        <p:txBody>
          <a:bodyPr/>
          <a:lstStyle/>
          <a:p>
            <a:r>
              <a:rPr lang="zh-CN" altLang="en-US" sz="4800" b="1" smtClean="0">
                <a:solidFill>
                  <a:srgbClr val="009999"/>
                </a:solidFill>
              </a:rPr>
              <a:t>药物治疗</a:t>
            </a:r>
          </a:p>
        </p:txBody>
      </p:sp>
      <p:sp>
        <p:nvSpPr>
          <p:cNvPr id="20482" name="文本占位符 93186"/>
          <p:cNvSpPr>
            <a:spLocks noGrp="1" noChangeArrowheads="1"/>
          </p:cNvSpPr>
          <p:nvPr>
            <p:ph idx="1"/>
          </p:nvPr>
        </p:nvSpPr>
        <p:spPr>
          <a:xfrm>
            <a:off x="0" y="3068638"/>
            <a:ext cx="3744913" cy="576262"/>
          </a:xfrm>
        </p:spPr>
        <p:txBody>
          <a:bodyPr/>
          <a:lstStyle/>
          <a:p>
            <a:r>
              <a:rPr lang="en-US" altLang="zh-CN" sz="3600" b="1" smtClean="0">
                <a:solidFill>
                  <a:schemeClr val="accent2"/>
                </a:solidFill>
              </a:rPr>
              <a:t>  </a:t>
            </a:r>
            <a:r>
              <a:rPr lang="zh-CN" altLang="en-US" sz="3600" b="1" smtClean="0">
                <a:solidFill>
                  <a:schemeClr val="accent2"/>
                </a:solidFill>
              </a:rPr>
              <a:t>药物治疗的过程</a:t>
            </a:r>
          </a:p>
          <a:p>
            <a:r>
              <a:rPr lang="zh-CN" altLang="en-US" sz="3600" b="1" smtClean="0">
                <a:solidFill>
                  <a:srgbClr val="CC0000"/>
                </a:solidFill>
              </a:rPr>
              <a:t>         </a:t>
            </a:r>
          </a:p>
          <a:p>
            <a:r>
              <a:rPr lang="zh-CN" altLang="en-US" sz="3600" b="1" smtClean="0">
                <a:solidFill>
                  <a:srgbClr val="CC0000"/>
                </a:solidFill>
              </a:rPr>
              <a:t>         </a:t>
            </a:r>
            <a:endParaRPr lang="zh-CN" altLang="en-US" sz="3600" smtClean="0">
              <a:solidFill>
                <a:schemeClr val="accent2"/>
              </a:solidFill>
            </a:endParaRPr>
          </a:p>
        </p:txBody>
      </p:sp>
      <p:sp>
        <p:nvSpPr>
          <p:cNvPr id="20483" name="直接连接符 93187"/>
          <p:cNvSpPr>
            <a:spLocks noChangeShapeType="1"/>
          </p:cNvSpPr>
          <p:nvPr/>
        </p:nvSpPr>
        <p:spPr bwMode="auto">
          <a:xfrm>
            <a:off x="0" y="1268413"/>
            <a:ext cx="5148263" cy="0"/>
          </a:xfrm>
          <a:prstGeom prst="line">
            <a:avLst/>
          </a:prstGeom>
          <a:noFill/>
          <a:ln w="9525">
            <a:solidFill>
              <a:schemeClr val="accent2"/>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484" name="左大括号 93188"/>
          <p:cNvSpPr/>
          <p:nvPr/>
        </p:nvSpPr>
        <p:spPr bwMode="auto">
          <a:xfrm>
            <a:off x="3635375" y="2997200"/>
            <a:ext cx="73025" cy="1008063"/>
          </a:xfrm>
          <a:prstGeom prst="leftBrace">
            <a:avLst>
              <a:gd name="adj1" fmla="val 114781"/>
              <a:gd name="adj2" fmla="val 50000"/>
            </a:avLst>
          </a:prstGeom>
          <a:noFill/>
          <a:ln w="57150">
            <a:solidFill>
              <a:srgbClr val="CC0000"/>
            </a:solidFill>
            <a:miter lim="800000"/>
          </a:ln>
          <a:extLst>
            <a:ext uri="{909E8E84-426E-40DD-AFC4-6F175D3DCCD1}">
              <a14:hiddenFill xmlns:a14="http://schemas.microsoft.com/office/drawing/2010/main">
                <a:solidFill>
                  <a:srgbClr val="FFFFFF"/>
                </a:solid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20485" name="矩形 93194"/>
          <p:cNvSpPr>
            <a:spLocks noChangeArrowheads="1"/>
          </p:cNvSpPr>
          <p:nvPr/>
        </p:nvSpPr>
        <p:spPr bwMode="auto">
          <a:xfrm>
            <a:off x="3779838" y="2492375"/>
            <a:ext cx="22320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r>
              <a:rPr lang="en-US" altLang="zh-CN" sz="3600" b="1">
                <a:solidFill>
                  <a:srgbClr val="CC0000"/>
                </a:solidFill>
                <a:latin typeface="Times New Roman" panose="02020603050405020304" pitchFamily="18" charset="0"/>
              </a:rPr>
              <a:t>(1)</a:t>
            </a:r>
            <a:r>
              <a:rPr lang="zh-CN" altLang="en-US" sz="3600" b="1">
                <a:solidFill>
                  <a:srgbClr val="CC0000"/>
                </a:solidFill>
                <a:latin typeface="Times New Roman" panose="02020603050405020304" pitchFamily="18" charset="0"/>
              </a:rPr>
              <a:t>止血</a:t>
            </a:r>
          </a:p>
        </p:txBody>
      </p:sp>
      <p:sp>
        <p:nvSpPr>
          <p:cNvPr id="20486" name="矩形 93196"/>
          <p:cNvSpPr>
            <a:spLocks noChangeArrowheads="1"/>
          </p:cNvSpPr>
          <p:nvPr/>
        </p:nvSpPr>
        <p:spPr bwMode="auto">
          <a:xfrm>
            <a:off x="3708400" y="3644900"/>
            <a:ext cx="34702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r>
              <a:rPr lang="en-US" altLang="zh-CN" sz="3600" b="1">
                <a:solidFill>
                  <a:srgbClr val="CC0000"/>
                </a:solidFill>
                <a:latin typeface="Times New Roman" panose="02020603050405020304" pitchFamily="18" charset="0"/>
              </a:rPr>
              <a:t>(2)</a:t>
            </a:r>
            <a:r>
              <a:rPr lang="zh-CN" altLang="en-US" sz="3600" b="1">
                <a:solidFill>
                  <a:srgbClr val="CC0000"/>
                </a:solidFill>
                <a:latin typeface="Times New Roman" panose="02020603050405020304" pitchFamily="18" charset="0"/>
              </a:rPr>
              <a:t>调整月经周期</a:t>
            </a:r>
          </a:p>
        </p:txBody>
      </p:sp>
      <p:sp>
        <p:nvSpPr>
          <p:cNvPr id="2" name="灯片编号占位符 1"/>
          <p:cNvSpPr>
            <a:spLocks noGrp="1"/>
          </p:cNvSpPr>
          <p:nvPr>
            <p:ph type="sldNum" sz="quarter" idx="12"/>
          </p:nvPr>
        </p:nvSpPr>
        <p:spPr/>
        <p:txBody>
          <a:bodyPr/>
          <a:lstStyle/>
          <a:p>
            <a:fld id="{53396B67-1F3F-4CF6-8BC9-E271ABA30852}" type="slidenum">
              <a:rPr lang="zh-CN" altLang="en-US" smtClean="0"/>
              <a:t>8</a:t>
            </a:fld>
            <a:r>
              <a:rPr lang="en-US" altLang="zh-CN" smtClean="0"/>
              <a:t>1</a:t>
            </a:r>
            <a:endParaRPr lang="en-US" altLang="zh-CN">
              <a:solidFill>
                <a:srgbClr val="EBFD03"/>
              </a:solidFil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29" name="直接连接符 261121"/>
          <p:cNvSpPr>
            <a:spLocks noChangeShapeType="1"/>
          </p:cNvSpPr>
          <p:nvPr/>
        </p:nvSpPr>
        <p:spPr bwMode="auto">
          <a:xfrm>
            <a:off x="0" y="981075"/>
            <a:ext cx="6084888" cy="0"/>
          </a:xfrm>
          <a:prstGeom prst="line">
            <a:avLst/>
          </a:prstGeom>
          <a:noFill/>
          <a:ln w="9525">
            <a:solidFill>
              <a:schemeClr val="accent2"/>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2530" name="矩形 261122"/>
          <p:cNvSpPr>
            <a:spLocks noChangeArrowheads="1"/>
          </p:cNvSpPr>
          <p:nvPr/>
        </p:nvSpPr>
        <p:spPr bwMode="auto">
          <a:xfrm>
            <a:off x="468313" y="3933825"/>
            <a:ext cx="7200900" cy="2022475"/>
          </a:xfrm>
          <a:prstGeom prst="rect">
            <a:avLst/>
          </a:prstGeom>
          <a:noFill/>
          <a:ln w="9525">
            <a:solidFill>
              <a:srgbClr val="FF0066"/>
            </a:solid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90000"/>
              </a:lnSpc>
              <a:spcBef>
                <a:spcPct val="20000"/>
              </a:spcBef>
            </a:pPr>
            <a:r>
              <a:rPr lang="zh-CN" altLang="en-US" sz="3000" b="1">
                <a:solidFill>
                  <a:srgbClr val="A5A10B"/>
                </a:solidFill>
                <a:latin typeface="Times New Roman" panose="02020603050405020304" pitchFamily="18" charset="0"/>
              </a:rPr>
              <a:t>孕激素：</a:t>
            </a:r>
            <a:r>
              <a:rPr lang="zh-CN" altLang="en-US" sz="3000" b="1">
                <a:solidFill>
                  <a:schemeClr val="accent2"/>
                </a:solidFill>
                <a:latin typeface="Times New Roman" panose="02020603050405020304" pitchFamily="18" charset="0"/>
              </a:rPr>
              <a:t>内膜脱落法（ “药物性刮宫” ）</a:t>
            </a:r>
          </a:p>
          <a:p>
            <a:pPr>
              <a:lnSpc>
                <a:spcPct val="90000"/>
              </a:lnSpc>
              <a:spcBef>
                <a:spcPct val="20000"/>
              </a:spcBef>
            </a:pPr>
            <a:r>
              <a:rPr lang="zh-CN" altLang="en-US" sz="3000" b="1">
                <a:solidFill>
                  <a:schemeClr val="accent2"/>
                </a:solidFill>
                <a:latin typeface="Times New Roman" panose="02020603050405020304" pitchFamily="18" charset="0"/>
              </a:rPr>
              <a:t>                适用于出血量少、淋漓不断者</a:t>
            </a:r>
          </a:p>
          <a:p>
            <a:pPr>
              <a:lnSpc>
                <a:spcPct val="90000"/>
              </a:lnSpc>
              <a:spcBef>
                <a:spcPct val="20000"/>
              </a:spcBef>
            </a:pPr>
            <a:r>
              <a:rPr lang="zh-CN" altLang="en-US" sz="3000" b="1">
                <a:solidFill>
                  <a:srgbClr val="A5A10B"/>
                </a:solidFill>
                <a:latin typeface="Times New Roman" panose="02020603050405020304" pitchFamily="18" charset="0"/>
              </a:rPr>
              <a:t>雌激素：</a:t>
            </a:r>
            <a:r>
              <a:rPr lang="zh-CN" altLang="en-US" sz="3000" b="1">
                <a:solidFill>
                  <a:schemeClr val="accent2"/>
                </a:solidFill>
                <a:latin typeface="Times New Roman" panose="02020603050405020304" pitchFamily="18" charset="0"/>
              </a:rPr>
              <a:t>内膜修补法，适用于青春期功血</a:t>
            </a:r>
          </a:p>
          <a:p>
            <a:pPr>
              <a:lnSpc>
                <a:spcPct val="90000"/>
              </a:lnSpc>
              <a:spcBef>
                <a:spcPct val="20000"/>
              </a:spcBef>
            </a:pPr>
            <a:r>
              <a:rPr lang="zh-CN" altLang="en-US" sz="3000" b="1">
                <a:solidFill>
                  <a:srgbClr val="A5A10B"/>
                </a:solidFill>
                <a:latin typeface="Times New Roman" panose="02020603050405020304" pitchFamily="18" charset="0"/>
              </a:rPr>
              <a:t>雄激素＋孕激素：</a:t>
            </a:r>
            <a:r>
              <a:rPr lang="zh-CN" altLang="en-US" sz="3000" b="1">
                <a:solidFill>
                  <a:schemeClr val="accent2"/>
                </a:solidFill>
                <a:latin typeface="Times New Roman" panose="02020603050405020304" pitchFamily="18" charset="0"/>
              </a:rPr>
              <a:t>适用于围绝经期功血</a:t>
            </a:r>
            <a:endParaRPr lang="zh-CN" altLang="en-US" sz="3000" b="1">
              <a:solidFill>
                <a:srgbClr val="A5A10B"/>
              </a:solidFill>
              <a:latin typeface="Times New Roman" panose="02020603050405020304" pitchFamily="18" charset="0"/>
            </a:endParaRPr>
          </a:p>
        </p:txBody>
      </p:sp>
      <p:sp>
        <p:nvSpPr>
          <p:cNvPr id="22531" name="矩形 261123"/>
          <p:cNvSpPr>
            <a:spLocks noChangeArrowheads="1"/>
          </p:cNvSpPr>
          <p:nvPr/>
        </p:nvSpPr>
        <p:spPr bwMode="auto">
          <a:xfrm>
            <a:off x="684213" y="1989138"/>
            <a:ext cx="6192837" cy="15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r>
              <a:rPr lang="en-US" altLang="zh-CN" sz="3200" b="1">
                <a:solidFill>
                  <a:srgbClr val="CC0000"/>
                </a:solidFill>
                <a:latin typeface="Times New Roman" panose="02020603050405020304" pitchFamily="18" charset="0"/>
              </a:rPr>
              <a:t>(1)</a:t>
            </a:r>
            <a:r>
              <a:rPr lang="zh-CN" altLang="en-US" sz="3200" b="1">
                <a:solidFill>
                  <a:srgbClr val="CC0000"/>
                </a:solidFill>
                <a:latin typeface="Times New Roman" panose="02020603050405020304" pitchFamily="18" charset="0"/>
              </a:rPr>
              <a:t>止血</a:t>
            </a:r>
            <a:r>
              <a:rPr lang="en-US" altLang="zh-CN" sz="3200" b="1">
                <a:solidFill>
                  <a:srgbClr val="CC0000"/>
                </a:solidFill>
                <a:latin typeface="Times New Roman" panose="02020603050405020304" pitchFamily="18" charset="0"/>
              </a:rPr>
              <a:t>:</a:t>
            </a:r>
            <a:r>
              <a:rPr lang="en-US" altLang="zh-CN" sz="3200" b="1">
                <a:solidFill>
                  <a:schemeClr val="accent2"/>
                </a:solidFill>
                <a:latin typeface="Times New Roman" panose="02020603050405020304" pitchFamily="18" charset="0"/>
              </a:rPr>
              <a:t>6h</a:t>
            </a:r>
            <a:r>
              <a:rPr lang="zh-CN" altLang="en-US" sz="3200" b="1">
                <a:solidFill>
                  <a:schemeClr val="accent2"/>
                </a:solidFill>
                <a:latin typeface="Times New Roman" panose="02020603050405020304" pitchFamily="18" charset="0"/>
              </a:rPr>
              <a:t>内见效，</a:t>
            </a:r>
            <a:r>
              <a:rPr lang="en-US" altLang="zh-CN" sz="3200" b="1">
                <a:solidFill>
                  <a:schemeClr val="accent2"/>
                </a:solidFill>
                <a:latin typeface="Times New Roman" panose="02020603050405020304" pitchFamily="18" charset="0"/>
              </a:rPr>
              <a:t>24-48h</a:t>
            </a:r>
            <a:r>
              <a:rPr lang="zh-CN" altLang="en-US" sz="3200" b="1">
                <a:solidFill>
                  <a:schemeClr val="accent2"/>
                </a:solidFill>
                <a:latin typeface="Times New Roman" panose="02020603050405020304" pitchFamily="18" charset="0"/>
              </a:rPr>
              <a:t>内出血基本停止，若</a:t>
            </a:r>
            <a:r>
              <a:rPr lang="en-US" altLang="zh-CN" sz="3200" b="1">
                <a:solidFill>
                  <a:schemeClr val="accent2"/>
                </a:solidFill>
                <a:latin typeface="Times New Roman" panose="02020603050405020304" pitchFamily="18" charset="0"/>
              </a:rPr>
              <a:t>96</a:t>
            </a:r>
            <a:r>
              <a:rPr lang="zh-CN" altLang="en-US" sz="3200" b="1">
                <a:solidFill>
                  <a:schemeClr val="accent2"/>
                </a:solidFill>
                <a:latin typeface="Times New Roman" panose="02020603050405020304" pitchFamily="18" charset="0"/>
              </a:rPr>
              <a:t>小时以上仍不止血，应考虑有器质性病变存在。</a:t>
            </a:r>
          </a:p>
        </p:txBody>
      </p:sp>
      <p:sp>
        <p:nvSpPr>
          <p:cNvPr id="22532" name="动作按钮: 上一张 261124">
            <a:hlinkClick action="ppaction://hlinkshowjump?jump=lastslideviewed" highlightClick="1"/>
          </p:cNvPr>
          <p:cNvSpPr>
            <a:spLocks noChangeArrowheads="1"/>
          </p:cNvSpPr>
          <p:nvPr/>
        </p:nvSpPr>
        <p:spPr bwMode="auto">
          <a:xfrm>
            <a:off x="7380288" y="6381750"/>
            <a:ext cx="576262" cy="476250"/>
          </a:xfrm>
          <a:prstGeom prst="actionButtonReturn">
            <a:avLst/>
          </a:prstGeom>
          <a:solidFill>
            <a:srgbClr val="E4C16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2" name="灯片编号占位符 1"/>
          <p:cNvSpPr>
            <a:spLocks noGrp="1"/>
          </p:cNvSpPr>
          <p:nvPr>
            <p:ph type="sldNum" sz="quarter" idx="12"/>
          </p:nvPr>
        </p:nvSpPr>
        <p:spPr/>
        <p:txBody>
          <a:bodyPr/>
          <a:lstStyle/>
          <a:p>
            <a:fld id="{53396B67-1F3F-4CF6-8BC9-E271ABA30852}" type="slidenum">
              <a:rPr lang="zh-CN" altLang="en-US" smtClean="0"/>
              <a:t>9</a:t>
            </a:fld>
            <a:r>
              <a:rPr lang="en-US" altLang="zh-CN" smtClean="0"/>
              <a:t>1</a:t>
            </a:r>
            <a:endParaRPr lang="en-US" altLang="zh-CN">
              <a:solidFill>
                <a:srgbClr val="EBFD03"/>
              </a:solidFil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7" name="标题 95233"/>
          <p:cNvSpPr>
            <a:spLocks noGrp="1" noChangeArrowheads="1"/>
          </p:cNvSpPr>
          <p:nvPr>
            <p:ph type="title"/>
          </p:nvPr>
        </p:nvSpPr>
        <p:spPr>
          <a:xfrm>
            <a:off x="5292725" y="0"/>
            <a:ext cx="3492500" cy="1008063"/>
          </a:xfrm>
        </p:spPr>
        <p:txBody>
          <a:bodyPr/>
          <a:lstStyle/>
          <a:p>
            <a:r>
              <a:rPr lang="zh-CN" altLang="en-US" sz="4800" b="1" smtClean="0">
                <a:solidFill>
                  <a:schemeClr val="accent1"/>
                </a:solidFill>
              </a:rPr>
              <a:t>药物治疗</a:t>
            </a:r>
          </a:p>
        </p:txBody>
      </p:sp>
      <p:sp>
        <p:nvSpPr>
          <p:cNvPr id="24578" name="文本占位符 95234"/>
          <p:cNvSpPr>
            <a:spLocks noGrp="1" noChangeArrowheads="1"/>
          </p:cNvSpPr>
          <p:nvPr>
            <p:ph idx="1"/>
          </p:nvPr>
        </p:nvSpPr>
        <p:spPr>
          <a:xfrm>
            <a:off x="611188" y="5157788"/>
            <a:ext cx="8929687" cy="458787"/>
          </a:xfrm>
        </p:spPr>
        <p:txBody>
          <a:bodyPr/>
          <a:lstStyle/>
          <a:p>
            <a:r>
              <a:rPr lang="en-US" altLang="zh-CN" b="1" smtClean="0">
                <a:solidFill>
                  <a:schemeClr val="accent2"/>
                </a:solidFill>
              </a:rPr>
              <a:t>3</a:t>
            </a:r>
            <a:r>
              <a:rPr lang="zh-CN" altLang="en-US" b="1" smtClean="0">
                <a:solidFill>
                  <a:schemeClr val="accent2"/>
                </a:solidFill>
              </a:rPr>
              <a:t>）后半周期疗法：青春期和绝经过渡期功血</a:t>
            </a:r>
          </a:p>
        </p:txBody>
      </p:sp>
      <p:sp>
        <p:nvSpPr>
          <p:cNvPr id="24579" name="直接连接符 95235"/>
          <p:cNvSpPr>
            <a:spLocks noChangeShapeType="1"/>
          </p:cNvSpPr>
          <p:nvPr/>
        </p:nvSpPr>
        <p:spPr bwMode="auto">
          <a:xfrm>
            <a:off x="250825" y="836613"/>
            <a:ext cx="3600450" cy="0"/>
          </a:xfrm>
          <a:prstGeom prst="line">
            <a:avLst/>
          </a:prstGeom>
          <a:noFill/>
          <a:ln w="9525">
            <a:solidFill>
              <a:schemeClr val="accent2"/>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4580" name="矩形 95239"/>
          <p:cNvSpPr>
            <a:spLocks noChangeArrowheads="1"/>
          </p:cNvSpPr>
          <p:nvPr/>
        </p:nvSpPr>
        <p:spPr bwMode="auto">
          <a:xfrm>
            <a:off x="468313" y="1196975"/>
            <a:ext cx="8675687" cy="2435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80000"/>
              </a:lnSpc>
              <a:spcBef>
                <a:spcPct val="20000"/>
              </a:spcBef>
            </a:pPr>
            <a:r>
              <a:rPr lang="en-US" altLang="zh-CN" sz="3200" b="1">
                <a:solidFill>
                  <a:schemeClr val="accent2"/>
                </a:solidFill>
                <a:latin typeface="Times New Roman" panose="02020603050405020304" pitchFamily="18" charset="0"/>
              </a:rPr>
              <a:t>1)</a:t>
            </a:r>
            <a:r>
              <a:rPr lang="zh-CN" altLang="en-US" sz="3200" b="1">
                <a:solidFill>
                  <a:srgbClr val="FF3300"/>
                </a:solidFill>
                <a:latin typeface="Times New Roman" panose="02020603050405020304" pitchFamily="18" charset="0"/>
              </a:rPr>
              <a:t>雌、孕激素序贯疗法（名解）</a:t>
            </a:r>
            <a:r>
              <a:rPr lang="zh-CN" altLang="en-US" sz="3200" b="1">
                <a:solidFill>
                  <a:schemeClr val="accent2"/>
                </a:solidFill>
                <a:latin typeface="Times New Roman" panose="02020603050405020304" pitchFamily="18" charset="0"/>
              </a:rPr>
              <a:t>为模拟自然月经周期中卵巢的内分泌变化，将雌、孕激素序贯应用，使子宫内膜发生相应变化，引起周期性脱落。适用于青春期或育龄期功血内源性雌激素水平较低者。一般连用</a:t>
            </a:r>
            <a:r>
              <a:rPr lang="en-US" altLang="zh-CN" sz="3200" b="1">
                <a:solidFill>
                  <a:schemeClr val="accent2"/>
                </a:solidFill>
                <a:latin typeface="Times New Roman" panose="02020603050405020304" pitchFamily="18" charset="0"/>
              </a:rPr>
              <a:t>3</a:t>
            </a:r>
            <a:r>
              <a:rPr lang="zh-CN" altLang="en-US" sz="3200" b="1">
                <a:solidFill>
                  <a:schemeClr val="accent2"/>
                </a:solidFill>
                <a:latin typeface="Times New Roman" panose="02020603050405020304" pitchFamily="18" charset="0"/>
              </a:rPr>
              <a:t>个周期，用药</a:t>
            </a:r>
            <a:r>
              <a:rPr lang="en-US" altLang="zh-CN" sz="3200" b="1">
                <a:solidFill>
                  <a:schemeClr val="accent2"/>
                </a:solidFill>
                <a:latin typeface="Times New Roman" panose="02020603050405020304" pitchFamily="18" charset="0"/>
              </a:rPr>
              <a:t>2~3</a:t>
            </a:r>
            <a:r>
              <a:rPr lang="zh-CN" altLang="en-US" sz="3200" b="1">
                <a:solidFill>
                  <a:schemeClr val="accent2"/>
                </a:solidFill>
                <a:latin typeface="Times New Roman" panose="02020603050405020304" pitchFamily="18" charset="0"/>
              </a:rPr>
              <a:t>个周期后病人常能自发排卵。</a:t>
            </a:r>
            <a:r>
              <a:rPr lang="zh-CN" altLang="en-US" sz="3200" b="1">
                <a:solidFill>
                  <a:srgbClr val="FF3300"/>
                </a:solidFill>
                <a:latin typeface="Times New Roman" panose="02020603050405020304" pitchFamily="18" charset="0"/>
              </a:rPr>
              <a:t>示意图</a:t>
            </a:r>
            <a:endParaRPr lang="zh-CN" altLang="en-US" sz="3200" b="1">
              <a:solidFill>
                <a:srgbClr val="FF3300"/>
              </a:solidFill>
              <a:latin typeface="Times New Roman" panose="02020603050405020304" pitchFamily="18" charset="0"/>
            </a:endParaRPr>
          </a:p>
        </p:txBody>
      </p:sp>
      <p:sp>
        <p:nvSpPr>
          <p:cNvPr id="24581" name="矩形 95240"/>
          <p:cNvSpPr>
            <a:spLocks noChangeArrowheads="1"/>
          </p:cNvSpPr>
          <p:nvPr/>
        </p:nvSpPr>
        <p:spPr bwMode="auto">
          <a:xfrm>
            <a:off x="468313" y="3789363"/>
            <a:ext cx="7991475"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342900" indent="-3429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nSpc>
                <a:spcPct val="90000"/>
              </a:lnSpc>
              <a:spcBef>
                <a:spcPct val="20000"/>
              </a:spcBef>
            </a:pPr>
            <a:r>
              <a:rPr lang="en-US" altLang="zh-CN" sz="3200" b="1">
                <a:solidFill>
                  <a:schemeClr val="accent2"/>
                </a:solidFill>
                <a:latin typeface="Times New Roman" panose="02020603050405020304" pitchFamily="18" charset="0"/>
              </a:rPr>
              <a:t>2</a:t>
            </a:r>
            <a:r>
              <a:rPr lang="zh-CN" altLang="en-US" sz="3200" b="1">
                <a:solidFill>
                  <a:schemeClr val="accent2"/>
                </a:solidFill>
                <a:latin typeface="Times New Roman" panose="02020603050405020304" pitchFamily="18" charset="0"/>
              </a:rPr>
              <a:t>）雌、孕激素合并应用：适用于育龄期功血内源性雌激素水平较高者。</a:t>
            </a:r>
            <a:r>
              <a:rPr lang="zh-CN" altLang="en-US" sz="3200" b="1">
                <a:solidFill>
                  <a:schemeClr val="accent2"/>
                </a:solidFill>
                <a:latin typeface="Times New Roman" panose="02020603050405020304" pitchFamily="18" charset="0"/>
              </a:rPr>
              <a:t>示意图</a:t>
            </a:r>
            <a:endParaRPr lang="zh-CN" altLang="en-US" sz="3200" b="1">
              <a:solidFill>
                <a:schemeClr val="accent2"/>
              </a:solidFill>
              <a:latin typeface="Times New Roman" panose="02020603050405020304" pitchFamily="18" charset="0"/>
            </a:endParaRPr>
          </a:p>
        </p:txBody>
      </p:sp>
      <p:sp>
        <p:nvSpPr>
          <p:cNvPr id="24582" name="动作按钮: 上一张 95241">
            <a:hlinkClick r:id="rId3" action="ppaction://hlinksldjump?num=7" highlightClick="1"/>
          </p:cNvPr>
          <p:cNvSpPr>
            <a:spLocks noChangeArrowheads="1"/>
          </p:cNvSpPr>
          <p:nvPr/>
        </p:nvSpPr>
        <p:spPr bwMode="auto">
          <a:xfrm>
            <a:off x="7667625" y="6308725"/>
            <a:ext cx="504825" cy="549275"/>
          </a:xfrm>
          <a:prstGeom prst="actionButtonReturn">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24583" name="矩形 95242"/>
          <p:cNvSpPr>
            <a:spLocks noChangeArrowheads="1"/>
          </p:cNvSpPr>
          <p:nvPr/>
        </p:nvSpPr>
        <p:spPr bwMode="auto">
          <a:xfrm>
            <a:off x="395288" y="260350"/>
            <a:ext cx="309562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r>
              <a:rPr lang="en-US" altLang="zh-CN" sz="3200" b="1">
                <a:solidFill>
                  <a:srgbClr val="CC0000"/>
                </a:solidFill>
                <a:latin typeface="Times New Roman" panose="02020603050405020304" pitchFamily="18" charset="0"/>
              </a:rPr>
              <a:t>(2)</a:t>
            </a:r>
            <a:r>
              <a:rPr lang="zh-CN" altLang="en-US" sz="3200" b="1">
                <a:solidFill>
                  <a:srgbClr val="CC0000"/>
                </a:solidFill>
                <a:latin typeface="Times New Roman" panose="02020603050405020304" pitchFamily="18" charset="0"/>
              </a:rPr>
              <a:t>调整月经周期</a:t>
            </a:r>
          </a:p>
        </p:txBody>
      </p:sp>
      <p:sp>
        <p:nvSpPr>
          <p:cNvPr id="2" name="灯片编号占位符 1"/>
          <p:cNvSpPr>
            <a:spLocks noGrp="1"/>
          </p:cNvSpPr>
          <p:nvPr>
            <p:ph type="sldNum" sz="quarter" idx="12"/>
          </p:nvPr>
        </p:nvSpPr>
        <p:spPr/>
        <p:txBody>
          <a:bodyPr/>
          <a:lstStyle/>
          <a:p>
            <a:fld id="{53396B67-1F3F-4CF6-8BC9-E271ABA30852}" type="slidenum">
              <a:rPr lang="zh-CN" altLang="en-US" smtClean="0"/>
              <a:t>10</a:t>
            </a:fld>
            <a:r>
              <a:rPr lang="en-US" altLang="zh-CN" smtClean="0"/>
              <a:t>1</a:t>
            </a:r>
            <a:endParaRPr lang="en-US" altLang="zh-CN">
              <a:solidFill>
                <a:srgbClr val="EBFD03"/>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5" name="标题 97281"/>
          <p:cNvSpPr>
            <a:spLocks noGrp="1" noChangeArrowheads="1"/>
          </p:cNvSpPr>
          <p:nvPr>
            <p:ph type="title"/>
          </p:nvPr>
        </p:nvSpPr>
        <p:spPr>
          <a:xfrm>
            <a:off x="539750" y="260350"/>
            <a:ext cx="4464050" cy="1123950"/>
          </a:xfrm>
        </p:spPr>
        <p:txBody>
          <a:bodyPr/>
          <a:lstStyle/>
          <a:p>
            <a:r>
              <a:rPr lang="zh-CN" altLang="en-US" sz="5400" b="1" smtClean="0">
                <a:solidFill>
                  <a:schemeClr val="accent1"/>
                </a:solidFill>
              </a:rPr>
              <a:t>护理评估</a:t>
            </a:r>
            <a:br>
              <a:rPr lang="zh-CN" altLang="en-US" sz="4000" b="1" smtClean="0">
                <a:solidFill>
                  <a:schemeClr val="accent1"/>
                </a:solidFill>
              </a:rPr>
            </a:br>
            <a:endParaRPr lang="zh-CN" altLang="en-US" sz="4000" b="1" smtClean="0">
              <a:solidFill>
                <a:schemeClr val="accent1"/>
              </a:solidFill>
            </a:endParaRPr>
          </a:p>
        </p:txBody>
      </p:sp>
      <p:sp>
        <p:nvSpPr>
          <p:cNvPr id="26626" name="文本占位符 97282"/>
          <p:cNvSpPr>
            <a:spLocks noGrp="1" noChangeArrowheads="1"/>
          </p:cNvSpPr>
          <p:nvPr>
            <p:ph idx="1"/>
          </p:nvPr>
        </p:nvSpPr>
        <p:spPr>
          <a:xfrm>
            <a:off x="611188" y="1341438"/>
            <a:ext cx="7129462" cy="1655762"/>
          </a:xfrm>
        </p:spPr>
        <p:txBody>
          <a:bodyPr/>
          <a:lstStyle/>
          <a:p>
            <a:pPr>
              <a:lnSpc>
                <a:spcPct val="90000"/>
              </a:lnSpc>
            </a:pPr>
            <a:r>
              <a:rPr lang="zh-CN" altLang="en-US" sz="3600" b="1" smtClean="0">
                <a:solidFill>
                  <a:schemeClr val="accent2"/>
                </a:solidFill>
              </a:rPr>
              <a:t>（一）病史</a:t>
            </a:r>
          </a:p>
          <a:p>
            <a:pPr>
              <a:lnSpc>
                <a:spcPct val="90000"/>
              </a:lnSpc>
            </a:pPr>
            <a:r>
              <a:rPr lang="zh-CN" altLang="en-US" sz="3600" b="1" smtClean="0">
                <a:solidFill>
                  <a:schemeClr val="accent2"/>
                </a:solidFill>
              </a:rPr>
              <a:t>（二）身心状况</a:t>
            </a:r>
          </a:p>
          <a:p>
            <a:pPr>
              <a:lnSpc>
                <a:spcPct val="90000"/>
              </a:lnSpc>
            </a:pPr>
            <a:r>
              <a:rPr lang="zh-CN" altLang="en-US" sz="3600" b="1" smtClean="0">
                <a:solidFill>
                  <a:schemeClr val="accent2"/>
                </a:solidFill>
              </a:rPr>
              <a:t>（三）诊断检查</a:t>
            </a:r>
          </a:p>
          <a:p>
            <a:pPr>
              <a:lnSpc>
                <a:spcPct val="90000"/>
              </a:lnSpc>
            </a:pPr>
            <a:endParaRPr lang="zh-CN" altLang="en-US" sz="3600" b="1" smtClean="0">
              <a:solidFill>
                <a:schemeClr val="accent2"/>
              </a:solidFill>
            </a:endParaRPr>
          </a:p>
          <a:p>
            <a:pPr>
              <a:lnSpc>
                <a:spcPct val="90000"/>
              </a:lnSpc>
            </a:pPr>
            <a:endParaRPr lang="zh-CN" altLang="en-US" sz="2400" smtClean="0">
              <a:solidFill>
                <a:schemeClr val="accent2"/>
              </a:solidFill>
            </a:endParaRPr>
          </a:p>
        </p:txBody>
      </p:sp>
      <p:sp>
        <p:nvSpPr>
          <p:cNvPr id="26627" name="直接连接符 97283"/>
          <p:cNvSpPr>
            <a:spLocks noChangeShapeType="1"/>
          </p:cNvSpPr>
          <p:nvPr/>
        </p:nvSpPr>
        <p:spPr bwMode="auto">
          <a:xfrm>
            <a:off x="0" y="1341438"/>
            <a:ext cx="5651500" cy="0"/>
          </a:xfrm>
          <a:prstGeom prst="line">
            <a:avLst/>
          </a:prstGeom>
          <a:noFill/>
          <a:ln w="9525">
            <a:solidFill>
              <a:schemeClr val="accent2"/>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6628" name="文本框 97286"/>
          <p:cNvSpPr txBox="1">
            <a:spLocks noChangeArrowheads="1"/>
          </p:cNvSpPr>
          <p:nvPr/>
        </p:nvSpPr>
        <p:spPr bwMode="auto">
          <a:xfrm>
            <a:off x="7561263" y="6400800"/>
            <a:ext cx="15827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400">
                <a:solidFill>
                  <a:srgbClr val="00FFFF"/>
                </a:solidFill>
                <a:latin typeface="Arial Black" panose="020b0a04020102020204" pitchFamily="34" charset="0"/>
              </a:rPr>
              <a:t>护理诊断</a:t>
            </a:r>
            <a:endParaRPr lang="zh-CN" altLang="en-US" sz="2400">
              <a:solidFill>
                <a:srgbClr val="00FFFF"/>
              </a:solidFill>
              <a:latin typeface="Arial Black" panose="020b0a04020102020204" pitchFamily="34" charset="0"/>
            </a:endParaRPr>
          </a:p>
        </p:txBody>
      </p:sp>
      <p:sp>
        <p:nvSpPr>
          <p:cNvPr id="26629" name="矩形 97287"/>
          <p:cNvSpPr>
            <a:spLocks noChangeArrowheads="1"/>
          </p:cNvSpPr>
          <p:nvPr/>
        </p:nvSpPr>
        <p:spPr bwMode="auto">
          <a:xfrm>
            <a:off x="3851275" y="3213100"/>
            <a:ext cx="5076825" cy="3716338"/>
          </a:xfrm>
          <a:prstGeom prst="rect">
            <a:avLst/>
          </a:prstGeom>
          <a:solidFill>
            <a:schemeClr val="bg1"/>
          </a:solidFill>
          <a:ln w="9525">
            <a:solidFill>
              <a:srgbClr val="E4C160"/>
            </a:solidFill>
            <a:miter lim="800000"/>
          </a:ln>
        </p:spPr>
        <p:txBody>
          <a:bodyPr/>
          <a:lstStyle>
            <a:defPPr>
              <a:defRPr lang="zh-CN"/>
            </a:defPPr>
            <a:lvl1pPr marL="342900" indent="-3429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nSpc>
                <a:spcPct val="90000"/>
              </a:lnSpc>
              <a:spcBef>
                <a:spcPct val="20000"/>
              </a:spcBef>
            </a:pPr>
            <a:r>
              <a:rPr lang="en-US" altLang="zh-CN" sz="3000" b="1">
                <a:solidFill>
                  <a:schemeClr val="accent2"/>
                </a:solidFill>
                <a:latin typeface="Times New Roman" panose="02020603050405020304" pitchFamily="18" charset="0"/>
              </a:rPr>
              <a:t>1</a:t>
            </a:r>
            <a:r>
              <a:rPr lang="zh-CN" altLang="en-US" sz="3000" b="1">
                <a:solidFill>
                  <a:schemeClr val="accent2"/>
                </a:solidFill>
                <a:latin typeface="Times New Roman" panose="02020603050405020304" pitchFamily="18" charset="0"/>
              </a:rPr>
              <a:t>、妇科检查</a:t>
            </a:r>
          </a:p>
          <a:p>
            <a:pPr>
              <a:lnSpc>
                <a:spcPct val="90000"/>
              </a:lnSpc>
              <a:spcBef>
                <a:spcPct val="20000"/>
              </a:spcBef>
            </a:pPr>
            <a:r>
              <a:rPr lang="en-US" altLang="zh-CN" sz="3000" b="1">
                <a:solidFill>
                  <a:schemeClr val="accent2"/>
                </a:solidFill>
                <a:latin typeface="Times New Roman" panose="02020603050405020304" pitchFamily="18" charset="0"/>
              </a:rPr>
              <a:t>2</a:t>
            </a:r>
            <a:r>
              <a:rPr lang="zh-CN" altLang="en-US" sz="3000" b="1">
                <a:solidFill>
                  <a:schemeClr val="accent2"/>
                </a:solidFill>
                <a:latin typeface="Times New Roman" panose="02020603050405020304" pitchFamily="18" charset="0"/>
              </a:rPr>
              <a:t>、诊断性刮宫（</a:t>
            </a:r>
            <a:r>
              <a:rPr lang="zh-CN" altLang="en-US" sz="3000" b="1">
                <a:solidFill>
                  <a:srgbClr val="FF0066"/>
                </a:solidFill>
                <a:latin typeface="Times New Roman" panose="02020603050405020304" pitchFamily="18" charset="0"/>
              </a:rPr>
              <a:t>时间？</a:t>
            </a:r>
            <a:r>
              <a:rPr lang="zh-CN" altLang="en-US" sz="3000" b="1">
                <a:solidFill>
                  <a:schemeClr val="accent2"/>
                </a:solidFill>
                <a:latin typeface="Times New Roman" panose="02020603050405020304" pitchFamily="18" charset="0"/>
              </a:rPr>
              <a:t>）</a:t>
            </a:r>
          </a:p>
          <a:p>
            <a:pPr>
              <a:lnSpc>
                <a:spcPct val="90000"/>
              </a:lnSpc>
              <a:spcBef>
                <a:spcPct val="20000"/>
              </a:spcBef>
            </a:pPr>
            <a:r>
              <a:rPr lang="en-US" altLang="zh-CN" sz="3000" b="1">
                <a:solidFill>
                  <a:schemeClr val="accent2"/>
                </a:solidFill>
                <a:latin typeface="Times New Roman" panose="02020603050405020304" pitchFamily="18" charset="0"/>
              </a:rPr>
              <a:t>3</a:t>
            </a:r>
            <a:r>
              <a:rPr lang="zh-CN" altLang="en-US" sz="3000" b="1">
                <a:solidFill>
                  <a:schemeClr val="accent2"/>
                </a:solidFill>
                <a:latin typeface="Times New Roman" panose="02020603050405020304" pitchFamily="18" charset="0"/>
              </a:rPr>
              <a:t>、子宫镜检查</a:t>
            </a:r>
          </a:p>
          <a:p>
            <a:pPr>
              <a:lnSpc>
                <a:spcPct val="90000"/>
              </a:lnSpc>
              <a:spcBef>
                <a:spcPct val="20000"/>
              </a:spcBef>
            </a:pPr>
            <a:r>
              <a:rPr lang="en-US" altLang="zh-CN" sz="3000" b="1">
                <a:solidFill>
                  <a:schemeClr val="accent2"/>
                </a:solidFill>
                <a:latin typeface="Times New Roman" panose="02020603050405020304" pitchFamily="18" charset="0"/>
              </a:rPr>
              <a:t>4</a:t>
            </a:r>
            <a:r>
              <a:rPr lang="zh-CN" altLang="en-US" sz="3000" b="1">
                <a:solidFill>
                  <a:schemeClr val="accent2"/>
                </a:solidFill>
                <a:latin typeface="Times New Roman" panose="02020603050405020304" pitchFamily="18" charset="0"/>
              </a:rPr>
              <a:t>、基础体温测定</a:t>
            </a:r>
          </a:p>
          <a:p>
            <a:pPr>
              <a:lnSpc>
                <a:spcPct val="90000"/>
              </a:lnSpc>
              <a:spcBef>
                <a:spcPct val="20000"/>
              </a:spcBef>
            </a:pPr>
            <a:r>
              <a:rPr lang="en-US" altLang="zh-CN" sz="3000" b="1">
                <a:solidFill>
                  <a:schemeClr val="accent2"/>
                </a:solidFill>
                <a:latin typeface="Times New Roman" panose="02020603050405020304" pitchFamily="18" charset="0"/>
              </a:rPr>
              <a:t>5</a:t>
            </a:r>
            <a:r>
              <a:rPr lang="zh-CN" altLang="en-US" sz="3000" b="1">
                <a:solidFill>
                  <a:schemeClr val="accent2"/>
                </a:solidFill>
                <a:latin typeface="Times New Roman" panose="02020603050405020304" pitchFamily="18" charset="0"/>
              </a:rPr>
              <a:t>、宫颈粘液结晶检查</a:t>
            </a:r>
          </a:p>
          <a:p>
            <a:pPr>
              <a:lnSpc>
                <a:spcPct val="90000"/>
              </a:lnSpc>
              <a:spcBef>
                <a:spcPct val="20000"/>
              </a:spcBef>
            </a:pPr>
            <a:r>
              <a:rPr lang="en-US" altLang="zh-CN" sz="3000" b="1">
                <a:solidFill>
                  <a:schemeClr val="accent2"/>
                </a:solidFill>
                <a:latin typeface="Times New Roman" panose="02020603050405020304" pitchFamily="18" charset="0"/>
              </a:rPr>
              <a:t>6</a:t>
            </a:r>
            <a:r>
              <a:rPr lang="zh-CN" altLang="en-US" sz="3000" b="1">
                <a:solidFill>
                  <a:schemeClr val="accent2"/>
                </a:solidFill>
                <a:latin typeface="Times New Roman" panose="02020603050405020304" pitchFamily="18" charset="0"/>
              </a:rPr>
              <a:t>、阴道脱落细胞学检查</a:t>
            </a:r>
          </a:p>
          <a:p>
            <a:pPr>
              <a:lnSpc>
                <a:spcPct val="90000"/>
              </a:lnSpc>
              <a:spcBef>
                <a:spcPct val="20000"/>
              </a:spcBef>
            </a:pPr>
            <a:r>
              <a:rPr lang="en-US" altLang="zh-CN" sz="3000" b="1">
                <a:solidFill>
                  <a:schemeClr val="accent2"/>
                </a:solidFill>
                <a:latin typeface="Times New Roman" panose="02020603050405020304" pitchFamily="18" charset="0"/>
              </a:rPr>
              <a:t>7</a:t>
            </a:r>
            <a:r>
              <a:rPr lang="zh-CN" altLang="en-US" sz="3000" b="1">
                <a:solidFill>
                  <a:schemeClr val="accent2"/>
                </a:solidFill>
                <a:latin typeface="Times New Roman" panose="02020603050405020304" pitchFamily="18" charset="0"/>
              </a:rPr>
              <a:t>、激素测定</a:t>
            </a:r>
          </a:p>
        </p:txBody>
      </p:sp>
      <p:sp>
        <p:nvSpPr>
          <p:cNvPr id="26630" name="动作按钮: 前进或下一项 97290"/>
          <p:cNvSpPr>
            <a:spLocks noChangeArrowheads="1"/>
          </p:cNvSpPr>
          <p:nvPr/>
        </p:nvSpPr>
        <p:spPr bwMode="auto">
          <a:xfrm>
            <a:off x="6877050" y="4941888"/>
            <a:ext cx="287338" cy="215900"/>
          </a:xfrm>
          <a:prstGeom prst="actionButtonForwardNex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26631" name="动作按钮: 前进或下一项 97291"/>
          <p:cNvSpPr>
            <a:spLocks noChangeArrowheads="1"/>
          </p:cNvSpPr>
          <p:nvPr/>
        </p:nvSpPr>
        <p:spPr bwMode="auto">
          <a:xfrm>
            <a:off x="7596188" y="5373688"/>
            <a:ext cx="287337" cy="215900"/>
          </a:xfrm>
          <a:prstGeom prst="actionButtonForwardNex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26632" name="直接连接符 97292"/>
          <p:cNvSpPr>
            <a:spLocks noChangeShapeType="1"/>
          </p:cNvSpPr>
          <p:nvPr/>
        </p:nvSpPr>
        <p:spPr bwMode="auto">
          <a:xfrm flipV="1">
            <a:off x="4572000" y="4221163"/>
            <a:ext cx="1728788" cy="0"/>
          </a:xfrm>
          <a:prstGeom prst="line">
            <a:avLst/>
          </a:prstGeom>
          <a:noFill/>
          <a:ln w="38100">
            <a:solidFill>
              <a:srgbClr val="FF0066"/>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97296" name="任意多边形 97295"/>
          <p:cNvSpPr>
            <a:spLocks noChangeArrowheads="1"/>
          </p:cNvSpPr>
          <p:nvPr/>
        </p:nvSpPr>
        <p:spPr bwMode="auto">
          <a:xfrm>
            <a:off x="2627313" y="5661025"/>
            <a:ext cx="5568950" cy="681038"/>
          </a:xfrm>
          <a:custGeom>
            <a:gdLst>
              <a:gd name="T0" fmla="*/ 833 w 3508"/>
              <a:gd name="T1" fmla="*/ 135 h 429"/>
              <a:gd name="T2" fmla="*/ 1262 w 3508"/>
              <a:gd name="T3" fmla="*/ 62 h 429"/>
              <a:gd name="T4" fmla="*/ 1826 w 3508"/>
              <a:gd name="T5" fmla="*/ 13 h 429"/>
              <a:gd name="T6" fmla="*/ 2598 w 3508"/>
              <a:gd name="T7" fmla="*/ 0 h 429"/>
              <a:gd name="T8" fmla="*/ 2806 w 3508"/>
              <a:gd name="T9" fmla="*/ 13 h 429"/>
              <a:gd name="T10" fmla="*/ 3027 w 3508"/>
              <a:gd name="T11" fmla="*/ 62 h 429"/>
              <a:gd name="T12" fmla="*/ 3481 w 3508"/>
              <a:gd name="T13" fmla="*/ 111 h 429"/>
              <a:gd name="T14" fmla="*/ 3481 w 3508"/>
              <a:gd name="T15" fmla="*/ 246 h 429"/>
              <a:gd name="T16" fmla="*/ 3444 w 3508"/>
              <a:gd name="T17" fmla="*/ 270 h 429"/>
              <a:gd name="T18" fmla="*/ 3260 w 3508"/>
              <a:gd name="T19" fmla="*/ 380 h 429"/>
              <a:gd name="T20" fmla="*/ 3113 w 3508"/>
              <a:gd name="T21" fmla="*/ 429 h 429"/>
              <a:gd name="T22" fmla="*/ 2782 w 3508"/>
              <a:gd name="T23" fmla="*/ 417 h 429"/>
              <a:gd name="T24" fmla="*/ 2635 w 3508"/>
              <a:gd name="T25" fmla="*/ 380 h 429"/>
              <a:gd name="T26" fmla="*/ 1728 w 3508"/>
              <a:gd name="T27" fmla="*/ 368 h 429"/>
              <a:gd name="T28" fmla="*/ 1385 w 3508"/>
              <a:gd name="T29" fmla="*/ 380 h 429"/>
              <a:gd name="T30" fmla="*/ 907 w 3508"/>
              <a:gd name="T31" fmla="*/ 368 h 429"/>
              <a:gd name="T32" fmla="*/ 833 w 3508"/>
              <a:gd name="T33" fmla="*/ 209 h 429"/>
              <a:gd name="T34" fmla="*/ 784 w 3508"/>
              <a:gd name="T35" fmla="*/ 184 h 429"/>
              <a:gd name="T36" fmla="*/ 490 w 3508"/>
              <a:gd name="T37" fmla="*/ 209 h 429"/>
              <a:gd name="T38" fmla="*/ 355 w 3508"/>
              <a:gd name="T39" fmla="*/ 246 h 429"/>
              <a:gd name="T40" fmla="*/ 49 w 3508"/>
              <a:gd name="T41" fmla="*/ 258 h 429"/>
              <a:gd name="T42" fmla="*/ 0 w 3508"/>
              <a:gd name="T43" fmla="*/ 282 h 4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508" h="429">
                <a:moveTo>
                  <a:pt x="833" y="135"/>
                </a:moveTo>
                <a:cubicBezTo>
                  <a:pt x="969" y="82"/>
                  <a:pt x="1118" y="76"/>
                  <a:pt x="1262" y="62"/>
                </a:cubicBezTo>
                <a:cubicBezTo>
                  <a:pt x="1465" y="8"/>
                  <a:pt x="1569" y="18"/>
                  <a:pt x="1826" y="13"/>
                </a:cubicBezTo>
                <a:cubicBezTo>
                  <a:pt x="2083" y="8"/>
                  <a:pt x="2341" y="4"/>
                  <a:pt x="2598" y="0"/>
                </a:cubicBezTo>
                <a:cubicBezTo>
                  <a:pt x="2667" y="4"/>
                  <a:pt x="2737" y="7"/>
                  <a:pt x="2806" y="13"/>
                </a:cubicBezTo>
                <a:cubicBezTo>
                  <a:pt x="2882" y="20"/>
                  <a:pt x="2951" y="54"/>
                  <a:pt x="3027" y="62"/>
                </a:cubicBezTo>
                <a:cubicBezTo>
                  <a:pt x="3179" y="78"/>
                  <a:pt x="3330" y="88"/>
                  <a:pt x="3481" y="111"/>
                </a:cubicBezTo>
                <a:cubicBezTo>
                  <a:pt x="3498" y="163"/>
                  <a:pt x="3508" y="178"/>
                  <a:pt x="3481" y="246"/>
                </a:cubicBezTo>
                <a:cubicBezTo>
                  <a:pt x="3476" y="260"/>
                  <a:pt x="3456" y="261"/>
                  <a:pt x="3444" y="270"/>
                </a:cubicBezTo>
                <a:cubicBezTo>
                  <a:pt x="3372" y="321"/>
                  <a:pt x="3350" y="358"/>
                  <a:pt x="3260" y="380"/>
                </a:cubicBezTo>
                <a:cubicBezTo>
                  <a:pt x="3211" y="405"/>
                  <a:pt x="3165" y="412"/>
                  <a:pt x="3113" y="429"/>
                </a:cubicBezTo>
                <a:cubicBezTo>
                  <a:pt x="3003" y="425"/>
                  <a:pt x="2892" y="424"/>
                  <a:pt x="2782" y="417"/>
                </a:cubicBezTo>
                <a:cubicBezTo>
                  <a:pt x="2732" y="414"/>
                  <a:pt x="2684" y="381"/>
                  <a:pt x="2635" y="380"/>
                </a:cubicBezTo>
                <a:cubicBezTo>
                  <a:pt x="2333" y="372"/>
                  <a:pt x="2030" y="372"/>
                  <a:pt x="1728" y="368"/>
                </a:cubicBezTo>
                <a:cubicBezTo>
                  <a:pt x="1615" y="340"/>
                  <a:pt x="1498" y="352"/>
                  <a:pt x="1385" y="380"/>
                </a:cubicBezTo>
                <a:cubicBezTo>
                  <a:pt x="1226" y="376"/>
                  <a:pt x="1066" y="383"/>
                  <a:pt x="907" y="368"/>
                </a:cubicBezTo>
                <a:cubicBezTo>
                  <a:pt x="843" y="362"/>
                  <a:pt x="864" y="240"/>
                  <a:pt x="833" y="209"/>
                </a:cubicBezTo>
                <a:cubicBezTo>
                  <a:pt x="820" y="196"/>
                  <a:pt x="800" y="192"/>
                  <a:pt x="784" y="184"/>
                </a:cubicBezTo>
                <a:cubicBezTo>
                  <a:pt x="692" y="190"/>
                  <a:pt x="584" y="194"/>
                  <a:pt x="490" y="209"/>
                </a:cubicBezTo>
                <a:cubicBezTo>
                  <a:pt x="445" y="216"/>
                  <a:pt x="400" y="243"/>
                  <a:pt x="355" y="246"/>
                </a:cubicBezTo>
                <a:cubicBezTo>
                  <a:pt x="253" y="253"/>
                  <a:pt x="151" y="254"/>
                  <a:pt x="49" y="258"/>
                </a:cubicBezTo>
                <a:cubicBezTo>
                  <a:pt x="7" y="272"/>
                  <a:pt x="21" y="261"/>
                  <a:pt x="0" y="282"/>
                </a:cubicBezTo>
              </a:path>
            </a:pathLst>
          </a:custGeom>
          <a:noFill/>
          <a:ln w="9525">
            <a:solidFill>
              <a:srgbClr val="FF0066"/>
            </a:solidFill>
            <a:miter lim="800000"/>
            <a:tailEnd type="stealth" w="lg" len="lg"/>
          </a:ln>
          <a:extLst>
            <a:ext uri="{909E8E84-426E-40DD-AFC4-6F175D3DCCD1}">
              <a14:hiddenFill xmlns:a14="http://schemas.microsoft.com/office/drawing/2010/main">
                <a:solidFill>
                  <a:srgbClr val="FFFFFF"/>
                </a:solid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97298" name="矩形 97297"/>
          <p:cNvSpPr>
            <a:spLocks noChangeArrowheads="1"/>
          </p:cNvSpPr>
          <p:nvPr/>
        </p:nvSpPr>
        <p:spPr bwMode="auto">
          <a:xfrm>
            <a:off x="468313" y="5013325"/>
            <a:ext cx="2305050" cy="1473200"/>
          </a:xfrm>
          <a:prstGeom prst="rect">
            <a:avLst/>
          </a:prstGeom>
          <a:noFill/>
          <a:ln w="9525">
            <a:solidFill>
              <a:srgbClr val="FF0066"/>
            </a:solid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r>
              <a:rPr lang="zh-CN" altLang="en-US" sz="3000" b="1">
                <a:solidFill>
                  <a:schemeClr val="accent2"/>
                </a:solidFill>
                <a:latin typeface="Times New Roman" panose="02020603050405020304" pitchFamily="18" charset="0"/>
              </a:rPr>
              <a:t>表层</a:t>
            </a:r>
            <a:r>
              <a:rPr lang="en-US" altLang="zh-CN" sz="3000" b="1">
                <a:solidFill>
                  <a:schemeClr val="accent2"/>
                </a:solidFill>
                <a:latin typeface="Times New Roman" panose="02020603050405020304" pitchFamily="18" charset="0"/>
              </a:rPr>
              <a:t>C</a:t>
            </a:r>
            <a:r>
              <a:rPr lang="zh-CN" altLang="en-US" sz="3000" b="1">
                <a:solidFill>
                  <a:schemeClr val="accent2"/>
                </a:solidFill>
                <a:latin typeface="Times New Roman" panose="02020603050405020304" pitchFamily="18" charset="0"/>
              </a:rPr>
              <a:t>增多，受雌激素影响越明显</a:t>
            </a:r>
          </a:p>
        </p:txBody>
      </p:sp>
      <p:sp>
        <p:nvSpPr>
          <p:cNvPr id="97299" name="任意多边形 97298"/>
          <p:cNvSpPr>
            <a:spLocks noChangeArrowheads="1"/>
          </p:cNvSpPr>
          <p:nvPr/>
        </p:nvSpPr>
        <p:spPr bwMode="auto">
          <a:xfrm>
            <a:off x="6588125" y="2781300"/>
            <a:ext cx="1368425" cy="1368425"/>
          </a:xfrm>
          <a:custGeom>
            <a:gdLst>
              <a:gd name="T0" fmla="*/ 569 w 657"/>
              <a:gd name="T1" fmla="*/ 1274 h 1568"/>
              <a:gd name="T2" fmla="*/ 364 w 657"/>
              <a:gd name="T3" fmla="*/ 1172 h 1568"/>
              <a:gd name="T4" fmla="*/ 44 w 657"/>
              <a:gd name="T5" fmla="*/ 1223 h 1568"/>
              <a:gd name="T6" fmla="*/ 32 w 657"/>
              <a:gd name="T7" fmla="*/ 1466 h 1568"/>
              <a:gd name="T8" fmla="*/ 108 w 657"/>
              <a:gd name="T9" fmla="*/ 1517 h 1568"/>
              <a:gd name="T10" fmla="*/ 236 w 657"/>
              <a:gd name="T11" fmla="*/ 1568 h 1568"/>
              <a:gd name="T12" fmla="*/ 441 w 657"/>
              <a:gd name="T13" fmla="*/ 1530 h 1568"/>
              <a:gd name="T14" fmla="*/ 518 w 657"/>
              <a:gd name="T15" fmla="*/ 1504 h 1568"/>
              <a:gd name="T16" fmla="*/ 569 w 657"/>
              <a:gd name="T17" fmla="*/ 1453 h 1568"/>
              <a:gd name="T18" fmla="*/ 620 w 657"/>
              <a:gd name="T19" fmla="*/ 1261 h 1568"/>
              <a:gd name="T20" fmla="*/ 582 w 657"/>
              <a:gd name="T21" fmla="*/ 1223 h 1568"/>
              <a:gd name="T22" fmla="*/ 518 w 657"/>
              <a:gd name="T23" fmla="*/ 1210 h 1568"/>
              <a:gd name="T24" fmla="*/ 505 w 657"/>
              <a:gd name="T25" fmla="*/ 1159 h 1568"/>
              <a:gd name="T26" fmla="*/ 518 w 657"/>
              <a:gd name="T27" fmla="*/ 1005 h 1568"/>
              <a:gd name="T28" fmla="*/ 595 w 657"/>
              <a:gd name="T29" fmla="*/ 813 h 1568"/>
              <a:gd name="T30" fmla="*/ 620 w 657"/>
              <a:gd name="T31" fmla="*/ 314 h 1568"/>
              <a:gd name="T32" fmla="*/ 646 w 657"/>
              <a:gd name="T33" fmla="*/ 160 h 15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57" h="1568">
                <a:moveTo>
                  <a:pt x="569" y="1274"/>
                </a:moveTo>
                <a:cubicBezTo>
                  <a:pt x="518" y="1197"/>
                  <a:pt x="450" y="1185"/>
                  <a:pt x="364" y="1172"/>
                </a:cubicBezTo>
                <a:cubicBezTo>
                  <a:pt x="237" y="1179"/>
                  <a:pt x="143" y="1157"/>
                  <a:pt x="44" y="1223"/>
                </a:cubicBezTo>
                <a:cubicBezTo>
                  <a:pt x="19" y="1323"/>
                  <a:pt x="0" y="1354"/>
                  <a:pt x="32" y="1466"/>
                </a:cubicBezTo>
                <a:cubicBezTo>
                  <a:pt x="44" y="1508"/>
                  <a:pt x="80" y="1503"/>
                  <a:pt x="108" y="1517"/>
                </a:cubicBezTo>
                <a:cubicBezTo>
                  <a:pt x="152" y="1539"/>
                  <a:pt x="188" y="1553"/>
                  <a:pt x="236" y="1568"/>
                </a:cubicBezTo>
                <a:cubicBezTo>
                  <a:pt x="324" y="1558"/>
                  <a:pt x="356" y="1559"/>
                  <a:pt x="441" y="1530"/>
                </a:cubicBezTo>
                <a:cubicBezTo>
                  <a:pt x="467" y="1521"/>
                  <a:pt x="518" y="1504"/>
                  <a:pt x="518" y="1504"/>
                </a:cubicBezTo>
                <a:cubicBezTo>
                  <a:pt x="535" y="1487"/>
                  <a:pt x="558" y="1474"/>
                  <a:pt x="569" y="1453"/>
                </a:cubicBezTo>
                <a:cubicBezTo>
                  <a:pt x="596" y="1400"/>
                  <a:pt x="602" y="1321"/>
                  <a:pt x="620" y="1261"/>
                </a:cubicBezTo>
                <a:cubicBezTo>
                  <a:pt x="607" y="1248"/>
                  <a:pt x="598" y="1231"/>
                  <a:pt x="582" y="1223"/>
                </a:cubicBezTo>
                <a:cubicBezTo>
                  <a:pt x="563" y="1213"/>
                  <a:pt x="535" y="1224"/>
                  <a:pt x="518" y="1210"/>
                </a:cubicBezTo>
                <a:cubicBezTo>
                  <a:pt x="505" y="1199"/>
                  <a:pt x="509" y="1176"/>
                  <a:pt x="505" y="1159"/>
                </a:cubicBezTo>
                <a:cubicBezTo>
                  <a:pt x="509" y="1108"/>
                  <a:pt x="508" y="1056"/>
                  <a:pt x="518" y="1005"/>
                </a:cubicBezTo>
                <a:cubicBezTo>
                  <a:pt x="525" y="966"/>
                  <a:pt x="580" y="857"/>
                  <a:pt x="595" y="813"/>
                </a:cubicBezTo>
                <a:cubicBezTo>
                  <a:pt x="604" y="647"/>
                  <a:pt x="600" y="479"/>
                  <a:pt x="620" y="314"/>
                </a:cubicBezTo>
                <a:cubicBezTo>
                  <a:pt x="657" y="0"/>
                  <a:pt x="646" y="563"/>
                  <a:pt x="646" y="160"/>
                </a:cubicBezTo>
              </a:path>
            </a:pathLst>
          </a:custGeom>
          <a:noFill/>
          <a:ln w="9525">
            <a:solidFill>
              <a:srgbClr val="FF0066"/>
            </a:solidFill>
            <a:miter lim="800000"/>
            <a:tailEnd type="stealth" w="med" len="med"/>
          </a:ln>
          <a:extLst>
            <a:ext uri="{909E8E84-426E-40DD-AFC4-6F175D3DCCD1}">
              <a14:hiddenFill xmlns:a14="http://schemas.microsoft.com/office/drawing/2010/main">
                <a:solidFill>
                  <a:srgbClr val="FFFFFF"/>
                </a:solid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97300" name="矩形 97299"/>
          <p:cNvSpPr>
            <a:spLocks noChangeArrowheads="1"/>
          </p:cNvSpPr>
          <p:nvPr/>
        </p:nvSpPr>
        <p:spPr bwMode="auto">
          <a:xfrm>
            <a:off x="6300788" y="44450"/>
            <a:ext cx="2879725" cy="2844800"/>
          </a:xfrm>
          <a:prstGeom prst="rect">
            <a:avLst/>
          </a:prstGeom>
          <a:noFill/>
          <a:ln w="9525">
            <a:solidFill>
              <a:srgbClr val="FF0066"/>
            </a:solid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r>
              <a:rPr lang="zh-CN" altLang="en-US" sz="3000" b="1">
                <a:solidFill>
                  <a:schemeClr val="accent2"/>
                </a:solidFill>
                <a:latin typeface="Times New Roman" panose="02020603050405020304" pitchFamily="18" charset="0"/>
              </a:rPr>
              <a:t>月经来潮前</a:t>
            </a:r>
            <a:r>
              <a:rPr lang="en-US" altLang="zh-CN" sz="3000" b="1">
                <a:solidFill>
                  <a:schemeClr val="accent2"/>
                </a:solidFill>
                <a:latin typeface="Times New Roman" panose="02020603050405020304" pitchFamily="18" charset="0"/>
              </a:rPr>
              <a:t>3</a:t>
            </a:r>
            <a:r>
              <a:rPr lang="zh-CN" altLang="en-US" sz="3000" b="1">
                <a:solidFill>
                  <a:schemeClr val="accent2"/>
                </a:solidFill>
                <a:latin typeface="Times New Roman" panose="02020603050405020304" pitchFamily="18" charset="0"/>
              </a:rPr>
              <a:t>～</a:t>
            </a:r>
            <a:r>
              <a:rPr lang="en-US" altLang="zh-CN" sz="3000" b="1">
                <a:solidFill>
                  <a:schemeClr val="accent2"/>
                </a:solidFill>
                <a:latin typeface="Times New Roman" panose="02020603050405020304" pitchFamily="18" charset="0"/>
              </a:rPr>
              <a:t>7</a:t>
            </a:r>
            <a:r>
              <a:rPr lang="zh-CN" altLang="en-US" sz="3000" b="1">
                <a:solidFill>
                  <a:schemeClr val="accent2"/>
                </a:solidFill>
                <a:latin typeface="Times New Roman" panose="02020603050405020304" pitchFamily="18" charset="0"/>
              </a:rPr>
              <a:t>天或来潮后</a:t>
            </a:r>
            <a:r>
              <a:rPr lang="en-US" altLang="zh-CN" sz="3000" b="1">
                <a:solidFill>
                  <a:schemeClr val="accent2"/>
                </a:solidFill>
                <a:latin typeface="Times New Roman" panose="02020603050405020304" pitchFamily="18" charset="0"/>
              </a:rPr>
              <a:t>12h</a:t>
            </a:r>
            <a:r>
              <a:rPr lang="zh-CN" altLang="en-US" sz="3000" b="1">
                <a:solidFill>
                  <a:schemeClr val="accent2"/>
                </a:solidFill>
                <a:latin typeface="Times New Roman" panose="02020603050405020304" pitchFamily="18" charset="0"/>
              </a:rPr>
              <a:t>内刮宫，用来确定？月经来潮</a:t>
            </a:r>
            <a:r>
              <a:rPr lang="en-US" altLang="zh-CN" sz="3000" b="1">
                <a:solidFill>
                  <a:schemeClr val="accent2"/>
                </a:solidFill>
                <a:latin typeface="Times New Roman" panose="02020603050405020304" pitchFamily="18" charset="0"/>
              </a:rPr>
              <a:t>5</a:t>
            </a:r>
            <a:r>
              <a:rPr lang="zh-CN" altLang="en-US" sz="3000" b="1">
                <a:solidFill>
                  <a:schemeClr val="accent2"/>
                </a:solidFill>
                <a:latin typeface="Times New Roman" panose="02020603050405020304" pitchFamily="18" charset="0"/>
              </a:rPr>
              <a:t>～</a:t>
            </a:r>
            <a:r>
              <a:rPr lang="en-US" altLang="zh-CN" sz="3000" b="1">
                <a:solidFill>
                  <a:schemeClr val="accent2"/>
                </a:solidFill>
                <a:latin typeface="Times New Roman" panose="02020603050405020304" pitchFamily="18" charset="0"/>
              </a:rPr>
              <a:t>6</a:t>
            </a:r>
            <a:r>
              <a:rPr lang="zh-CN" altLang="en-US" sz="3000" b="1">
                <a:solidFill>
                  <a:schemeClr val="accent2"/>
                </a:solidFill>
                <a:latin typeface="Times New Roman" panose="02020603050405020304" pitchFamily="18" charset="0"/>
              </a:rPr>
              <a:t>日刮宫用来鉴别？</a:t>
            </a:r>
          </a:p>
        </p:txBody>
      </p:sp>
      <p:sp>
        <p:nvSpPr>
          <p:cNvPr id="2" name="灯片编号占位符 1"/>
          <p:cNvSpPr>
            <a:spLocks noGrp="1"/>
          </p:cNvSpPr>
          <p:nvPr>
            <p:ph type="sldNum" sz="quarter" idx="12"/>
          </p:nvPr>
        </p:nvSpPr>
        <p:spPr/>
        <p:txBody>
          <a:bodyPr/>
          <a:lstStyle/>
          <a:p>
            <a:fld id="{53396B67-1F3F-4CF6-8BC9-E271ABA30852}" type="slidenum">
              <a:rPr lang="zh-CN" altLang="en-US" smtClean="0"/>
              <a:t>11</a:t>
            </a:fld>
            <a:r>
              <a:rPr lang="en-US" altLang="zh-CN" smtClean="0"/>
              <a:t>1</a:t>
            </a:r>
            <a:endParaRPr lang="en-US" altLang="zh-CN">
              <a:solidFill>
                <a:srgbClr val="EBFD03"/>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97299"/>
                                        </p:tgtEl>
                                        <p:attrNameLst>
                                          <p:attrName>style.visibility</p:attrName>
                                        </p:attrNameLst>
                                      </p:cBhvr>
                                      <p:to>
                                        <p:strVal val="visible"/>
                                      </p:to>
                                    </p:set>
                                    <p:animEffect transition="in" filter="wipe(down)">
                                      <p:cBhvr>
                                        <p:cTn id="7" dur="500"/>
                                        <p:tgtEl>
                                          <p:spTgt spid="97299"/>
                                        </p:tgtEl>
                                      </p:cBhvr>
                                    </p:animEffect>
                                  </p:childTnLst>
                                </p:cTn>
                              </p:par>
                              <p:par>
                                <p:cTn id="8" presetID="22" presetClass="entr" presetSubtype="2" dur="500" fill="hold" grpId="0" nodeType="withEffect">
                                  <p:stCondLst>
                                    <p:cond delay="0"/>
                                  </p:stCondLst>
                                  <p:childTnLst>
                                    <p:set>
                                      <p:cBhvr>
                                        <p:cTn id="9" dur="1" fill="hold">
                                          <p:stCondLst>
                                            <p:cond delay="0"/>
                                          </p:stCondLst>
                                        </p:cTn>
                                        <p:tgtEl>
                                          <p:spTgt spid="97300"/>
                                        </p:tgtEl>
                                        <p:attrNameLst>
                                          <p:attrName>style.visibility</p:attrName>
                                        </p:attrNameLst>
                                      </p:cBhvr>
                                      <p:to>
                                        <p:strVal val="visible"/>
                                      </p:to>
                                    </p:set>
                                    <p:animEffect transition="in" filter="wipe(right)">
                                      <p:cBhvr>
                                        <p:cTn id="10" dur="500"/>
                                        <p:tgtEl>
                                          <p:spTgt spid="97300"/>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2" dur="500" fill="hold" nodeType="clickEffect">
                                  <p:stCondLst>
                                    <p:cond delay="0"/>
                                  </p:stCondLst>
                                  <p:childTnLst>
                                    <p:set>
                                      <p:cBhvr>
                                        <p:cTn id="14" dur="1" fill="hold">
                                          <p:stCondLst>
                                            <p:cond delay="0"/>
                                          </p:stCondLst>
                                        </p:cTn>
                                        <p:tgtEl>
                                          <p:spTgt spid="97296"/>
                                        </p:tgtEl>
                                        <p:attrNameLst>
                                          <p:attrName>style.visibility</p:attrName>
                                        </p:attrNameLst>
                                      </p:cBhvr>
                                      <p:to>
                                        <p:strVal val="visible"/>
                                      </p:to>
                                    </p:set>
                                    <p:animEffect transition="in" filter="wipe(right)">
                                      <p:cBhvr>
                                        <p:cTn id="15" dur="500"/>
                                        <p:tgtEl>
                                          <p:spTgt spid="97296"/>
                                        </p:tgtEl>
                                      </p:cBhvr>
                                    </p:animEffect>
                                  </p:childTnLst>
                                </p:cTn>
                              </p:par>
                              <p:par>
                                <p:cTn id="16" presetID="22" presetClass="entr" presetSubtype="2" dur="500" fill="hold" grpId="0" nodeType="withEffect">
                                  <p:stCondLst>
                                    <p:cond delay="0"/>
                                  </p:stCondLst>
                                  <p:childTnLst>
                                    <p:set>
                                      <p:cBhvr>
                                        <p:cTn id="17" dur="1" fill="hold">
                                          <p:stCondLst>
                                            <p:cond delay="0"/>
                                          </p:stCondLst>
                                        </p:cTn>
                                        <p:tgtEl>
                                          <p:spTgt spid="97298"/>
                                        </p:tgtEl>
                                        <p:attrNameLst>
                                          <p:attrName>style.visibility</p:attrName>
                                        </p:attrNameLst>
                                      </p:cBhvr>
                                      <p:to>
                                        <p:strVal val="visible"/>
                                      </p:to>
                                    </p:set>
                                    <p:animEffect transition="in" filter="wipe(right)">
                                      <p:cBhvr>
                                        <p:cTn id="18" dur="500"/>
                                        <p:tgtEl>
                                          <p:spTgt spid="97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98" grpId="0"/>
      <p:bldP spid="97300"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3" name="标题 68609"/>
          <p:cNvSpPr>
            <a:spLocks noGrp="1" noChangeArrowheads="1"/>
          </p:cNvSpPr>
          <p:nvPr>
            <p:ph type="title"/>
          </p:nvPr>
        </p:nvSpPr>
        <p:spPr>
          <a:xfrm>
            <a:off x="0" y="0"/>
            <a:ext cx="5972175" cy="1143000"/>
          </a:xfrm>
        </p:spPr>
        <p:txBody>
          <a:bodyPr/>
          <a:lstStyle/>
          <a:p>
            <a:r>
              <a:rPr lang="zh-CN" altLang="en-US" sz="4800" b="1" smtClean="0">
                <a:solidFill>
                  <a:schemeClr val="accent1"/>
                </a:solidFill>
              </a:rPr>
              <a:t>可能的护理诊断</a:t>
            </a:r>
          </a:p>
        </p:txBody>
      </p:sp>
      <p:sp>
        <p:nvSpPr>
          <p:cNvPr id="68611" name="内容占位符 68610"/>
          <p:cNvSpPr>
            <a:spLocks noGrp="1" noChangeArrowheads="1"/>
          </p:cNvSpPr>
          <p:nvPr>
            <p:ph idx="1"/>
          </p:nvPr>
        </p:nvSpPr>
        <p:spPr>
          <a:xfrm>
            <a:off x="323850" y="1412875"/>
            <a:ext cx="8351838" cy="4968875"/>
          </a:xfrm>
        </p:spPr>
        <p:txBody>
          <a:bodyPr/>
          <a:lstStyle/>
          <a:p>
            <a:pPr>
              <a:buFontTx/>
              <a:buChar char="•"/>
            </a:pPr>
            <a:r>
              <a:rPr lang="zh-CN" altLang="en-US" b="1" smtClean="0">
                <a:solidFill>
                  <a:srgbClr val="FF3300"/>
                </a:solidFill>
              </a:rPr>
              <a:t>焦虑</a:t>
            </a:r>
            <a:r>
              <a:rPr lang="en-US" altLang="zh-CN" b="1" smtClean="0">
                <a:solidFill>
                  <a:srgbClr val="FF3300"/>
                </a:solidFill>
              </a:rPr>
              <a:t>/</a:t>
            </a:r>
            <a:r>
              <a:rPr lang="zh-CN" altLang="en-US" b="1" smtClean="0">
                <a:solidFill>
                  <a:srgbClr val="FF3300"/>
                </a:solidFill>
              </a:rPr>
              <a:t>恐惧：</a:t>
            </a:r>
            <a:r>
              <a:rPr lang="zh-CN" altLang="en-US" b="1" smtClean="0">
                <a:solidFill>
                  <a:schemeClr val="accent2"/>
                </a:solidFill>
              </a:rPr>
              <a:t>与反复阴道流血，担心预后有关</a:t>
            </a:r>
            <a:r>
              <a:rPr lang="en-US" altLang="zh-CN" b="1" smtClean="0">
                <a:solidFill>
                  <a:schemeClr val="accent2"/>
                </a:solidFill>
              </a:rPr>
              <a:t>/</a:t>
            </a:r>
            <a:r>
              <a:rPr lang="zh-CN" altLang="en-US" b="1" smtClean="0">
                <a:solidFill>
                  <a:schemeClr val="accent2"/>
                </a:solidFill>
              </a:rPr>
              <a:t>与阴道大出血，担心危及生命有关。</a:t>
            </a:r>
          </a:p>
          <a:p>
            <a:pPr>
              <a:buFontTx/>
              <a:buChar char="•"/>
            </a:pPr>
            <a:endParaRPr lang="zh-CN" altLang="en-US" b="1" smtClean="0">
              <a:solidFill>
                <a:schemeClr val="accent2"/>
              </a:solidFill>
            </a:endParaRPr>
          </a:p>
          <a:p>
            <a:pPr>
              <a:buFontTx/>
              <a:buChar char="•"/>
            </a:pPr>
            <a:r>
              <a:rPr lang="zh-CN" altLang="en-US" b="1" smtClean="0">
                <a:solidFill>
                  <a:srgbClr val="FF3300"/>
                </a:solidFill>
              </a:rPr>
              <a:t>疲乏：</a:t>
            </a:r>
            <a:r>
              <a:rPr lang="zh-CN" altLang="en-US" b="1" smtClean="0">
                <a:solidFill>
                  <a:schemeClr val="accent2"/>
                </a:solidFill>
              </a:rPr>
              <a:t>与继发性贫血有关。</a:t>
            </a:r>
          </a:p>
          <a:p>
            <a:pPr>
              <a:buFontTx/>
              <a:buChar char="•"/>
            </a:pPr>
            <a:endParaRPr lang="zh-CN" altLang="en-US" b="1" smtClean="0">
              <a:solidFill>
                <a:schemeClr val="accent2"/>
              </a:solidFill>
            </a:endParaRPr>
          </a:p>
          <a:p>
            <a:pPr>
              <a:buFontTx/>
              <a:buChar char="•"/>
            </a:pPr>
            <a:r>
              <a:rPr lang="zh-CN" altLang="en-US" b="1" smtClean="0">
                <a:solidFill>
                  <a:srgbClr val="FF3300"/>
                </a:solidFill>
              </a:rPr>
              <a:t>有感染的危险：</a:t>
            </a:r>
            <a:r>
              <a:rPr lang="zh-CN" altLang="en-US" b="1" smtClean="0">
                <a:solidFill>
                  <a:schemeClr val="accent2"/>
                </a:solidFill>
              </a:rPr>
              <a:t>与子宫不规则流血、出血量多导致继发性贫血，机体抵抗力下降有关。</a:t>
            </a:r>
          </a:p>
        </p:txBody>
      </p:sp>
      <p:sp>
        <p:nvSpPr>
          <p:cNvPr id="28675" name="直接连接符 68611"/>
          <p:cNvSpPr>
            <a:spLocks noChangeShapeType="1"/>
          </p:cNvSpPr>
          <p:nvPr/>
        </p:nvSpPr>
        <p:spPr bwMode="auto">
          <a:xfrm>
            <a:off x="0" y="1196975"/>
            <a:ext cx="9144000" cy="0"/>
          </a:xfrm>
          <a:prstGeom prst="line">
            <a:avLst/>
          </a:prstGeom>
          <a:noFill/>
          <a:ln w="9525">
            <a:solidFill>
              <a:schemeClr val="accent2"/>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 name="灯片编号占位符 1"/>
          <p:cNvSpPr>
            <a:spLocks noGrp="1"/>
          </p:cNvSpPr>
          <p:nvPr>
            <p:ph type="sldNum" sz="quarter" idx="12"/>
          </p:nvPr>
        </p:nvSpPr>
        <p:spPr/>
        <p:txBody>
          <a:bodyPr/>
          <a:lstStyle/>
          <a:p>
            <a:fld id="{53396B67-1F3F-4CF6-8BC9-E271ABA30852}" type="slidenum">
              <a:rPr lang="zh-CN" altLang="en-US" smtClean="0"/>
              <a:t>12</a:t>
            </a:fld>
            <a:r>
              <a:rPr lang="en-US" altLang="zh-CN" smtClean="0"/>
              <a:t>1</a:t>
            </a:r>
            <a:endParaRPr lang="en-US" altLang="zh-CN">
              <a:solidFill>
                <a:srgbClr val="EBFD03"/>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6" dur="500"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animEffect transition="in" filter="barn(inHorizontal)">
                                      <p:cBhvr>
                                        <p:cTn id="7" dur="500"/>
                                        <p:tgtEl>
                                          <p:spTgt spid="686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6" dur="500" fill="hold" grpId="0" nodeType="clickEffect">
                                  <p:stCondLst>
                                    <p:cond delay="0"/>
                                  </p:stCondLst>
                                  <p:childTnLst>
                                    <p:set>
                                      <p:cBhvr>
                                        <p:cTn id="11" dur="1" fill="hold">
                                          <p:stCondLst>
                                            <p:cond delay="0"/>
                                          </p:stCondLst>
                                        </p:cTn>
                                        <p:tgtEl>
                                          <p:spTgt spid="68611">
                                            <p:txEl>
                                              <p:pRg st="2" end="2"/>
                                            </p:txEl>
                                          </p:spTgt>
                                        </p:tgtEl>
                                        <p:attrNameLst>
                                          <p:attrName>style.visibility</p:attrName>
                                        </p:attrNameLst>
                                      </p:cBhvr>
                                      <p:to>
                                        <p:strVal val="visible"/>
                                      </p:to>
                                    </p:set>
                                    <p:animEffect transition="in" filter="barn(inHorizontal)">
                                      <p:cBhvr>
                                        <p:cTn id="12" dur="500"/>
                                        <p:tgtEl>
                                          <p:spTgt spid="686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6" dur="500" fill="hold" grpId="0" nodeType="clickEffect">
                                  <p:stCondLst>
                                    <p:cond delay="0"/>
                                  </p:stCondLst>
                                  <p:childTnLst>
                                    <p:set>
                                      <p:cBhvr>
                                        <p:cTn id="16" dur="1" fill="hold">
                                          <p:stCondLst>
                                            <p:cond delay="0"/>
                                          </p:stCondLst>
                                        </p:cTn>
                                        <p:tgtEl>
                                          <p:spTgt spid="68611">
                                            <p:txEl>
                                              <p:pRg st="4" end="4"/>
                                            </p:txEl>
                                          </p:spTgt>
                                        </p:tgtEl>
                                        <p:attrNameLst>
                                          <p:attrName>style.visibility</p:attrName>
                                        </p:attrNameLst>
                                      </p:cBhvr>
                                      <p:to>
                                        <p:strVal val="visible"/>
                                      </p:to>
                                    </p:set>
                                    <p:animEffect transition="in" filter="barn(inHorizontal)">
                                      <p:cBhvr>
                                        <p:cTn id="17" dur="500"/>
                                        <p:tgtEl>
                                          <p:spTgt spid="686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3" name="内容占位符 40962"/>
          <p:cNvSpPr>
            <a:spLocks noGrp="1" noChangeArrowheads="1"/>
          </p:cNvSpPr>
          <p:nvPr>
            <p:ph idx="1"/>
          </p:nvPr>
        </p:nvSpPr>
        <p:spPr>
          <a:xfrm>
            <a:off x="611188" y="1773238"/>
            <a:ext cx="6048375" cy="576262"/>
          </a:xfrm>
        </p:spPr>
        <p:txBody>
          <a:bodyPr/>
          <a:lstStyle/>
          <a:p>
            <a:pPr>
              <a:lnSpc>
                <a:spcPct val="80000"/>
              </a:lnSpc>
            </a:pPr>
            <a:r>
              <a:rPr lang="en-US" altLang="zh-CN" sz="3600" b="1" smtClean="0">
                <a:solidFill>
                  <a:srgbClr val="FF3300"/>
                </a:solidFill>
              </a:rPr>
              <a:t>1.</a:t>
            </a:r>
            <a:r>
              <a:rPr lang="zh-CN" altLang="en-US" sz="3600" b="1" smtClean="0">
                <a:solidFill>
                  <a:srgbClr val="FF3300"/>
                </a:solidFill>
              </a:rPr>
              <a:t>补充营养</a:t>
            </a:r>
            <a:endParaRPr lang="zh-CN" altLang="en-US" sz="3600" b="1" smtClean="0">
              <a:solidFill>
                <a:schemeClr val="accent2"/>
              </a:solidFill>
            </a:endParaRPr>
          </a:p>
        </p:txBody>
      </p:sp>
      <p:sp>
        <p:nvSpPr>
          <p:cNvPr id="30722" name="直接连接符 40963"/>
          <p:cNvSpPr>
            <a:spLocks noChangeShapeType="1"/>
          </p:cNvSpPr>
          <p:nvPr/>
        </p:nvSpPr>
        <p:spPr bwMode="auto">
          <a:xfrm>
            <a:off x="0" y="1412875"/>
            <a:ext cx="5219700" cy="0"/>
          </a:xfrm>
          <a:prstGeom prst="line">
            <a:avLst/>
          </a:prstGeom>
          <a:noFill/>
          <a:ln w="9525">
            <a:solidFill>
              <a:schemeClr val="accent2"/>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40965" name="矩形 40964"/>
          <p:cNvSpPr>
            <a:spLocks noChangeArrowheads="1"/>
          </p:cNvSpPr>
          <p:nvPr/>
        </p:nvSpPr>
        <p:spPr bwMode="auto">
          <a:xfrm>
            <a:off x="611188" y="2492375"/>
            <a:ext cx="4319587" cy="59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342900" indent="-3429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nSpc>
                <a:spcPct val="80000"/>
              </a:lnSpc>
              <a:spcBef>
                <a:spcPct val="20000"/>
              </a:spcBef>
            </a:pPr>
            <a:r>
              <a:rPr lang="en-US" altLang="zh-CN" sz="3600" b="1">
                <a:solidFill>
                  <a:srgbClr val="FF3300"/>
                </a:solidFill>
                <a:latin typeface="Times New Roman" panose="02020603050405020304" pitchFamily="18" charset="0"/>
              </a:rPr>
              <a:t>2.</a:t>
            </a:r>
            <a:r>
              <a:rPr lang="zh-CN" altLang="en-US" sz="3600" b="1">
                <a:solidFill>
                  <a:srgbClr val="FF3300"/>
                </a:solidFill>
                <a:latin typeface="Times New Roman" panose="02020603050405020304" pitchFamily="18" charset="0"/>
              </a:rPr>
              <a:t>维持正常血容量</a:t>
            </a:r>
            <a:endParaRPr lang="zh-CN" altLang="en-US" sz="3600" b="1">
              <a:solidFill>
                <a:schemeClr val="accent2"/>
              </a:solidFill>
              <a:latin typeface="Times New Roman" panose="02020603050405020304" pitchFamily="18" charset="0"/>
            </a:endParaRPr>
          </a:p>
        </p:txBody>
      </p:sp>
      <p:sp>
        <p:nvSpPr>
          <p:cNvPr id="40966" name="矩形 40965"/>
          <p:cNvSpPr>
            <a:spLocks noChangeArrowheads="1"/>
          </p:cNvSpPr>
          <p:nvPr/>
        </p:nvSpPr>
        <p:spPr bwMode="auto">
          <a:xfrm>
            <a:off x="611188" y="3141663"/>
            <a:ext cx="6049962"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342900" indent="-3429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nSpc>
                <a:spcPct val="90000"/>
              </a:lnSpc>
              <a:spcBef>
                <a:spcPct val="20000"/>
              </a:spcBef>
            </a:pPr>
            <a:r>
              <a:rPr lang="en-US" altLang="zh-CN" sz="3600" b="1">
                <a:solidFill>
                  <a:srgbClr val="FF3300"/>
                </a:solidFill>
                <a:latin typeface="Times New Roman" panose="02020603050405020304" pitchFamily="18" charset="0"/>
              </a:rPr>
              <a:t>3.</a:t>
            </a:r>
            <a:r>
              <a:rPr lang="zh-CN" altLang="en-US" sz="3600" b="1">
                <a:solidFill>
                  <a:srgbClr val="FF3300"/>
                </a:solidFill>
                <a:latin typeface="Times New Roman" panose="02020603050405020304" pitchFamily="18" charset="0"/>
              </a:rPr>
              <a:t>预防感染</a:t>
            </a:r>
            <a:r>
              <a:rPr lang="zh-CN" altLang="en-US" sz="3600" b="1">
                <a:solidFill>
                  <a:srgbClr val="FFFF00"/>
                </a:solidFill>
                <a:latin typeface="Times New Roman" panose="02020603050405020304" pitchFamily="18" charset="0"/>
              </a:rPr>
              <a:t>  </a:t>
            </a:r>
          </a:p>
          <a:p>
            <a:pPr>
              <a:lnSpc>
                <a:spcPct val="90000"/>
              </a:lnSpc>
              <a:spcBef>
                <a:spcPct val="20000"/>
              </a:spcBef>
            </a:pPr>
            <a:r>
              <a:rPr lang="en-US" altLang="zh-CN" sz="3600" b="1">
                <a:solidFill>
                  <a:srgbClr val="FF3300"/>
                </a:solidFill>
                <a:latin typeface="Times New Roman" panose="02020603050405020304" pitchFamily="18" charset="0"/>
              </a:rPr>
              <a:t>4.</a:t>
            </a:r>
            <a:r>
              <a:rPr lang="zh-CN" altLang="en-US" sz="3600" b="1">
                <a:solidFill>
                  <a:srgbClr val="FF3300"/>
                </a:solidFill>
                <a:latin typeface="Times New Roman" panose="02020603050405020304" pitchFamily="18" charset="0"/>
              </a:rPr>
              <a:t>遵医嘱使用性激素。 </a:t>
            </a:r>
            <a:r>
              <a:rPr lang="zh-CN" altLang="en-US" b="1">
                <a:solidFill>
                  <a:srgbClr val="F3F351"/>
                </a:solidFill>
                <a:latin typeface="Times New Roman" panose="02020603050405020304" pitchFamily="18" charset="0"/>
              </a:rPr>
              <a:t>具体措施</a:t>
            </a:r>
            <a:endParaRPr lang="zh-CN" altLang="en-US" sz="3600" b="1">
              <a:solidFill>
                <a:srgbClr val="FF3300"/>
              </a:solidFill>
              <a:latin typeface="Times New Roman" panose="02020603050405020304" pitchFamily="18" charset="0"/>
            </a:endParaRPr>
          </a:p>
          <a:p>
            <a:pPr>
              <a:lnSpc>
                <a:spcPct val="90000"/>
              </a:lnSpc>
              <a:spcBef>
                <a:spcPct val="20000"/>
              </a:spcBef>
            </a:pPr>
            <a:r>
              <a:rPr lang="en-US" altLang="zh-CN" sz="3600" b="1">
                <a:solidFill>
                  <a:srgbClr val="FF3300"/>
                </a:solidFill>
                <a:latin typeface="Times New Roman" panose="02020603050405020304" pitchFamily="18" charset="0"/>
              </a:rPr>
              <a:t>5.</a:t>
            </a:r>
            <a:r>
              <a:rPr lang="zh-CN" altLang="en-US" sz="3600" b="1">
                <a:solidFill>
                  <a:srgbClr val="FF3300"/>
                </a:solidFill>
                <a:latin typeface="Times New Roman" panose="02020603050405020304" pitchFamily="18" charset="0"/>
              </a:rPr>
              <a:t>加强心理护理</a:t>
            </a:r>
            <a:endParaRPr lang="zh-CN" altLang="en-US" sz="3600">
              <a:latin typeface="Times New Roman" panose="02020603050405020304" pitchFamily="18" charset="0"/>
            </a:endParaRPr>
          </a:p>
        </p:txBody>
      </p:sp>
      <p:sp>
        <p:nvSpPr>
          <p:cNvPr id="30725" name="标题 40968"/>
          <p:cNvSpPr>
            <a:spLocks noGrp="1" noChangeArrowheads="1"/>
          </p:cNvSpPr>
          <p:nvPr>
            <p:ph type="title"/>
          </p:nvPr>
        </p:nvSpPr>
        <p:spPr>
          <a:xfrm>
            <a:off x="0" y="404813"/>
            <a:ext cx="3995738" cy="1143000"/>
          </a:xfrm>
        </p:spPr>
        <p:txBody>
          <a:bodyPr/>
          <a:lstStyle/>
          <a:p>
            <a:r>
              <a:rPr lang="zh-CN" altLang="en-US" sz="5400" b="1" smtClean="0">
                <a:solidFill>
                  <a:schemeClr val="accent1"/>
                </a:solidFill>
              </a:rPr>
              <a:t>护理措施</a:t>
            </a:r>
          </a:p>
        </p:txBody>
      </p:sp>
      <p:sp>
        <p:nvSpPr>
          <p:cNvPr id="2" name="灯片编号占位符 1"/>
          <p:cNvSpPr>
            <a:spLocks noGrp="1"/>
          </p:cNvSpPr>
          <p:nvPr>
            <p:ph type="sldNum" sz="quarter" idx="12"/>
          </p:nvPr>
        </p:nvSpPr>
        <p:spPr/>
        <p:txBody>
          <a:bodyPr/>
          <a:lstStyle/>
          <a:p>
            <a:fld id="{53396B67-1F3F-4CF6-8BC9-E271ABA30852}" type="slidenum">
              <a:rPr lang="zh-CN" altLang="en-US" smtClean="0"/>
              <a:t>13</a:t>
            </a:fld>
            <a:r>
              <a:rPr lang="en-US" altLang="zh-CN" smtClean="0"/>
              <a:t>1</a:t>
            </a:r>
            <a:endParaRPr lang="en-US" altLang="zh-CN">
              <a:solidFill>
                <a:srgbClr val="EBFD03"/>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checkerboard(across)">
                                      <p:cBhvr>
                                        <p:cTn id="7" dur="500"/>
                                        <p:tgtEl>
                                          <p:spTgt spid="409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dur="500" fill="hold" grpId="0" nodeType="clickEffect">
                                  <p:stCondLst>
                                    <p:cond delay="0"/>
                                  </p:stCondLst>
                                  <p:childTnLst>
                                    <p:set>
                                      <p:cBhvr>
                                        <p:cTn id="11" dur="1" fill="hold">
                                          <p:stCondLst>
                                            <p:cond delay="0"/>
                                          </p:stCondLst>
                                        </p:cTn>
                                        <p:tgtEl>
                                          <p:spTgt spid="40965">
                                            <p:txEl>
                                              <p:pRg st="0" end="0"/>
                                            </p:txEl>
                                          </p:spTgt>
                                        </p:tgtEl>
                                        <p:attrNameLst>
                                          <p:attrName>style.visibility</p:attrName>
                                        </p:attrNameLst>
                                      </p:cBhvr>
                                      <p:to>
                                        <p:strVal val="visible"/>
                                      </p:to>
                                    </p:set>
                                    <p:animEffect transition="in" filter="checkerboard(across)">
                                      <p:cBhvr>
                                        <p:cTn id="12" dur="500"/>
                                        <p:tgtEl>
                                          <p:spTgt spid="4096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dur="500" fill="hold" nodeType="clickEffect">
                                  <p:stCondLst>
                                    <p:cond delay="0"/>
                                  </p:stCondLst>
                                  <p:childTnLst>
                                    <p:set>
                                      <p:cBhvr>
                                        <p:cTn id="16" dur="1" fill="hold">
                                          <p:stCondLst>
                                            <p:cond delay="0"/>
                                          </p:stCondLst>
                                        </p:cTn>
                                        <p:tgtEl>
                                          <p:spTgt spid="40966">
                                            <p:txEl>
                                              <p:pRg st="0" end="0"/>
                                            </p:txEl>
                                          </p:spTgt>
                                        </p:tgtEl>
                                        <p:attrNameLst>
                                          <p:attrName>style.visibility</p:attrName>
                                        </p:attrNameLst>
                                      </p:cBhvr>
                                      <p:to>
                                        <p:strVal val="visible"/>
                                      </p:to>
                                    </p:set>
                                    <p:animEffect transition="in" filter="checkerboard(across)">
                                      <p:cBhvr>
                                        <p:cTn id="17" dur="500"/>
                                        <p:tgtEl>
                                          <p:spTgt spid="40966">
                                            <p:txEl>
                                              <p:pRg st="0" end="0"/>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dur="500" fill="hold" nodeType="clickEffect">
                                  <p:stCondLst>
                                    <p:cond delay="0"/>
                                  </p:stCondLst>
                                  <p:childTnLst>
                                    <p:set>
                                      <p:cBhvr>
                                        <p:cTn id="21" dur="1" fill="hold">
                                          <p:stCondLst>
                                            <p:cond delay="0"/>
                                          </p:stCondLst>
                                        </p:cTn>
                                        <p:tgtEl>
                                          <p:spTgt spid="40966">
                                            <p:txEl>
                                              <p:pRg st="1" end="1"/>
                                            </p:txEl>
                                          </p:spTgt>
                                        </p:tgtEl>
                                        <p:attrNameLst>
                                          <p:attrName>style.visibility</p:attrName>
                                        </p:attrNameLst>
                                      </p:cBhvr>
                                      <p:to>
                                        <p:strVal val="visible"/>
                                      </p:to>
                                    </p:set>
                                    <p:animEffect transition="in" filter="checkerboard(across)">
                                      <p:cBhvr>
                                        <p:cTn id="22" dur="500"/>
                                        <p:tgtEl>
                                          <p:spTgt spid="40966">
                                            <p:txEl>
                                              <p:pRg st="1" end="1"/>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 presetClass="entr" presetSubtype="10" dur="500" fill="hold" nodeType="clickEffect">
                                  <p:stCondLst>
                                    <p:cond delay="0"/>
                                  </p:stCondLst>
                                  <p:childTnLst>
                                    <p:set>
                                      <p:cBhvr>
                                        <p:cTn id="26" dur="1" fill="hold">
                                          <p:stCondLst>
                                            <p:cond delay="0"/>
                                          </p:stCondLst>
                                        </p:cTn>
                                        <p:tgtEl>
                                          <p:spTgt spid="40966">
                                            <p:txEl>
                                              <p:pRg st="2" end="2"/>
                                            </p:txEl>
                                          </p:spTgt>
                                        </p:tgtEl>
                                        <p:attrNameLst>
                                          <p:attrName>style.visibility</p:attrName>
                                        </p:attrNameLst>
                                      </p:cBhvr>
                                      <p:to>
                                        <p:strVal val="visible"/>
                                      </p:to>
                                    </p:set>
                                    <p:animEffect transition="in" filter="checkerboard(across)">
                                      <p:cBhvr>
                                        <p:cTn id="27" dur="500"/>
                                        <p:tgtEl>
                                          <p:spTgt spid="4096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P spid="40965" grpId="0"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32769" name="标题 36865"/>
          <p:cNvSpPr>
            <a:spLocks noGrp="1" noChangeArrowheads="1"/>
          </p:cNvSpPr>
          <p:nvPr>
            <p:ph type="title"/>
          </p:nvPr>
        </p:nvSpPr>
        <p:spPr>
          <a:xfrm>
            <a:off x="323850" y="476250"/>
            <a:ext cx="8162925" cy="762000"/>
          </a:xfrm>
        </p:spPr>
        <p:txBody>
          <a:bodyPr/>
          <a:lstStyle/>
          <a:p>
            <a:pPr>
              <a:buClr>
                <a:srgbClr val="FF3300"/>
              </a:buClr>
              <a:buFont typeface="Wingdings" panose="05000000000000000000" pitchFamily="2" charset="2"/>
              <a:buChar char="ü"/>
            </a:pPr>
            <a:r>
              <a:rPr lang="zh-CN" altLang="en-US" b="1" smtClean="0">
                <a:solidFill>
                  <a:srgbClr val="009999"/>
                </a:solidFill>
              </a:rPr>
              <a:t>功血的分类及各类的特点比较</a:t>
            </a:r>
          </a:p>
        </p:txBody>
      </p:sp>
      <p:sp>
        <p:nvSpPr>
          <p:cNvPr id="32770" name="文本占位符 36866"/>
          <p:cNvSpPr>
            <a:spLocks noGrp="1" noChangeArrowheads="1"/>
          </p:cNvSpPr>
          <p:nvPr>
            <p:ph idx="1"/>
          </p:nvPr>
        </p:nvSpPr>
        <p:spPr>
          <a:xfrm>
            <a:off x="323850" y="1557338"/>
            <a:ext cx="8820150" cy="6091237"/>
          </a:xfrm>
          <a:ln>
            <a:solidFill>
              <a:srgbClr val="000000">
                <a:alpha val="0"/>
              </a:srgbClr>
            </a:solidFill>
            <a:miter lim="800000"/>
          </a:ln>
        </p:spPr>
        <p:txBody>
          <a:bodyPr/>
          <a:lstStyle/>
          <a:p>
            <a:pPr algn="just">
              <a:lnSpc>
                <a:spcPct val="80000"/>
              </a:lnSpc>
              <a:buFontTx/>
              <a:buChar char="•"/>
            </a:pPr>
            <a:r>
              <a:rPr lang="zh-CN" altLang="en-US" sz="2400" b="1" smtClean="0">
                <a:solidFill>
                  <a:schemeClr val="accent2"/>
                </a:solidFill>
              </a:rPr>
              <a:t>功血类型      无排卵性功血（</a:t>
            </a:r>
            <a:r>
              <a:rPr lang="en-US" altLang="zh-CN" sz="2400" b="1" smtClean="0">
                <a:solidFill>
                  <a:schemeClr val="accent2"/>
                </a:solidFill>
              </a:rPr>
              <a:t>85%</a:t>
            </a:r>
            <a:r>
              <a:rPr lang="zh-CN" altLang="en-US" sz="2400" b="1" smtClean="0">
                <a:solidFill>
                  <a:schemeClr val="accent2"/>
                </a:solidFill>
              </a:rPr>
              <a:t>）   排卵性功血（</a:t>
            </a:r>
            <a:r>
              <a:rPr lang="en-US" altLang="zh-CN" sz="2400" b="1" smtClean="0">
                <a:solidFill>
                  <a:schemeClr val="accent2"/>
                </a:solidFill>
              </a:rPr>
              <a:t>15%</a:t>
            </a:r>
            <a:r>
              <a:rPr lang="zh-CN" altLang="en-US" sz="2400" b="1" smtClean="0">
                <a:solidFill>
                  <a:schemeClr val="accent2"/>
                </a:solidFill>
              </a:rPr>
              <a:t>）</a:t>
            </a:r>
          </a:p>
          <a:p>
            <a:pPr algn="just">
              <a:lnSpc>
                <a:spcPct val="80000"/>
              </a:lnSpc>
            </a:pPr>
            <a:r>
              <a:rPr lang="zh-CN" altLang="en-US" sz="2400" b="1" smtClean="0">
                <a:solidFill>
                  <a:schemeClr val="accent2"/>
                </a:solidFill>
              </a:rPr>
              <a:t>                                                   </a:t>
            </a:r>
          </a:p>
          <a:p>
            <a:pPr algn="just">
              <a:lnSpc>
                <a:spcPct val="80000"/>
              </a:lnSpc>
            </a:pPr>
            <a:r>
              <a:rPr lang="zh-CN" altLang="en-US" sz="2400" b="1" smtClean="0">
                <a:solidFill>
                  <a:schemeClr val="accent2"/>
                </a:solidFill>
              </a:rPr>
              <a:t>                                                    黄体功能不足   黄体萎缩不全</a:t>
            </a:r>
          </a:p>
          <a:p>
            <a:pPr algn="just">
              <a:lnSpc>
                <a:spcPct val="80000"/>
              </a:lnSpc>
              <a:buFontTx/>
              <a:buChar char="•"/>
            </a:pPr>
            <a:r>
              <a:rPr lang="zh-CN" altLang="en-US" sz="2400" b="1" smtClean="0">
                <a:solidFill>
                  <a:schemeClr val="accent2"/>
                </a:solidFill>
              </a:rPr>
              <a:t>好发年龄：    围绝经期                             育龄期</a:t>
            </a:r>
          </a:p>
          <a:p>
            <a:pPr algn="just">
              <a:lnSpc>
                <a:spcPct val="80000"/>
              </a:lnSpc>
            </a:pPr>
            <a:r>
              <a:rPr lang="zh-CN" altLang="en-US" sz="2400" b="1" smtClean="0">
                <a:solidFill>
                  <a:schemeClr val="accent2"/>
                </a:solidFill>
              </a:rPr>
              <a:t>     及病因            青春期 </a:t>
            </a:r>
          </a:p>
          <a:p>
            <a:pPr algn="just">
              <a:lnSpc>
                <a:spcPct val="80000"/>
              </a:lnSpc>
              <a:buFontTx/>
              <a:buChar char="•"/>
            </a:pPr>
            <a:r>
              <a:rPr lang="zh-CN" altLang="en-US" sz="2400" b="1" smtClean="0">
                <a:solidFill>
                  <a:schemeClr val="accent2"/>
                </a:solidFill>
              </a:rPr>
              <a:t>临床表现</a:t>
            </a:r>
          </a:p>
          <a:p>
            <a:pPr algn="just">
              <a:lnSpc>
                <a:spcPct val="80000"/>
              </a:lnSpc>
              <a:buFontTx/>
              <a:buChar char="•"/>
            </a:pPr>
            <a:r>
              <a:rPr lang="zh-CN" altLang="en-US" sz="2400" b="1" smtClean="0">
                <a:solidFill>
                  <a:schemeClr val="accent2"/>
                </a:solidFill>
              </a:rPr>
              <a:t>治疗原则      </a:t>
            </a:r>
            <a:r>
              <a:rPr lang="zh-CN" altLang="en-US" sz="2400" b="1" smtClean="0">
                <a:solidFill>
                  <a:srgbClr val="CC0000"/>
                </a:solidFill>
              </a:rPr>
              <a:t>止</a:t>
            </a:r>
            <a:r>
              <a:rPr lang="zh-CN" altLang="en-US" sz="2400" b="1" smtClean="0">
                <a:solidFill>
                  <a:schemeClr val="accent2"/>
                </a:solidFill>
              </a:rPr>
              <a:t>血 、</a:t>
            </a:r>
            <a:r>
              <a:rPr lang="zh-CN" altLang="en-US" sz="2400" b="1" smtClean="0">
                <a:solidFill>
                  <a:srgbClr val="CC0000"/>
                </a:solidFill>
              </a:rPr>
              <a:t>调</a:t>
            </a:r>
            <a:r>
              <a:rPr lang="zh-CN" altLang="en-US" sz="2400" b="1" smtClean="0">
                <a:solidFill>
                  <a:schemeClr val="accent2"/>
                </a:solidFill>
              </a:rPr>
              <a:t>经       刺 激卵泡发育           调节性轴</a:t>
            </a:r>
          </a:p>
          <a:p>
            <a:pPr algn="just">
              <a:lnSpc>
                <a:spcPct val="80000"/>
              </a:lnSpc>
            </a:pPr>
            <a:r>
              <a:rPr lang="zh-CN" altLang="en-US" sz="2400" b="1" smtClean="0">
                <a:solidFill>
                  <a:schemeClr val="accent2"/>
                </a:solidFill>
              </a:rPr>
              <a:t>                           处理并发症        黄体功能替代            促进黄体</a:t>
            </a:r>
          </a:p>
          <a:p>
            <a:pPr algn="just">
              <a:lnSpc>
                <a:spcPct val="80000"/>
              </a:lnSpc>
            </a:pPr>
            <a:r>
              <a:rPr lang="zh-CN" altLang="en-US" sz="2400" b="1" smtClean="0">
                <a:solidFill>
                  <a:schemeClr val="accent2"/>
                </a:solidFill>
              </a:rPr>
              <a:t>                      青春期需</a:t>
            </a:r>
            <a:r>
              <a:rPr lang="zh-CN" altLang="en-US" sz="2400" b="1" smtClean="0">
                <a:solidFill>
                  <a:srgbClr val="CC0000"/>
                </a:solidFill>
              </a:rPr>
              <a:t>促</a:t>
            </a:r>
            <a:r>
              <a:rPr lang="zh-CN" altLang="en-US" sz="2400" b="1" smtClean="0">
                <a:solidFill>
                  <a:schemeClr val="accent2"/>
                </a:solidFill>
              </a:rPr>
              <a:t>进排卵                                     及时萎缩</a:t>
            </a:r>
          </a:p>
          <a:p>
            <a:pPr algn="just">
              <a:lnSpc>
                <a:spcPct val="80000"/>
              </a:lnSpc>
              <a:buFontTx/>
              <a:buChar char="•"/>
            </a:pPr>
            <a:r>
              <a:rPr lang="zh-CN" altLang="en-US" sz="2400" b="1" smtClean="0">
                <a:solidFill>
                  <a:schemeClr val="accent2"/>
                </a:solidFill>
              </a:rPr>
              <a:t>基础体温       呈单相型                              呈双相型</a:t>
            </a:r>
          </a:p>
          <a:p>
            <a:pPr algn="just">
              <a:lnSpc>
                <a:spcPct val="80000"/>
              </a:lnSpc>
            </a:pPr>
            <a:r>
              <a:rPr lang="zh-CN" altLang="en-US" sz="2400" b="1" smtClean="0">
                <a:solidFill>
                  <a:schemeClr val="accent2"/>
                </a:solidFill>
              </a:rPr>
              <a:t>  </a:t>
            </a:r>
            <a:r>
              <a:rPr lang="zh-CN" altLang="en-US" sz="2400" b="1" smtClean="0">
                <a:solidFill>
                  <a:schemeClr val="accent2"/>
                </a:solidFill>
              </a:rPr>
              <a:t>（图示）</a:t>
            </a:r>
            <a:endParaRPr lang="zh-CN" altLang="en-US" sz="2400" b="1" smtClean="0">
              <a:solidFill>
                <a:schemeClr val="accent2"/>
              </a:solidFill>
            </a:endParaRPr>
          </a:p>
          <a:p>
            <a:pPr algn="just">
              <a:lnSpc>
                <a:spcPct val="80000"/>
              </a:lnSpc>
              <a:buFontTx/>
              <a:buChar char="•"/>
            </a:pPr>
            <a:r>
              <a:rPr lang="zh-CN" altLang="en-US" sz="2400" b="1" smtClean="0">
                <a:solidFill>
                  <a:schemeClr val="accent2"/>
                </a:solidFill>
              </a:rPr>
              <a:t>                                        上升缓慢、幅度偏低       下降缓慢</a:t>
            </a:r>
          </a:p>
          <a:p>
            <a:pPr algn="just">
              <a:lnSpc>
                <a:spcPct val="80000"/>
              </a:lnSpc>
              <a:buFontTx/>
              <a:buChar char="•"/>
            </a:pPr>
            <a:r>
              <a:rPr lang="zh-CN" altLang="en-US" sz="2400" b="1" smtClean="0">
                <a:solidFill>
                  <a:schemeClr val="accent2"/>
                </a:solidFill>
              </a:rPr>
              <a:t>护理                               维持时间短（</a:t>
            </a:r>
            <a:r>
              <a:rPr lang="en-US" altLang="zh-CN" sz="2400" b="1" smtClean="0">
                <a:solidFill>
                  <a:schemeClr val="accent2"/>
                </a:solidFill>
              </a:rPr>
              <a:t>9~10</a:t>
            </a:r>
            <a:r>
              <a:rPr lang="zh-CN" altLang="en-US" sz="2400" b="1" smtClean="0">
                <a:solidFill>
                  <a:schemeClr val="accent2"/>
                </a:solidFill>
              </a:rPr>
              <a:t>天）</a:t>
            </a:r>
            <a:r>
              <a:rPr lang="zh-CN" altLang="en-US" sz="2000" b="1" smtClean="0">
                <a:solidFill>
                  <a:schemeClr val="accent2"/>
                </a:solidFill>
              </a:rPr>
              <a:t> </a:t>
            </a:r>
            <a:r>
              <a:rPr lang="zh-CN" altLang="en-US" sz="2000" smtClean="0">
                <a:solidFill>
                  <a:schemeClr val="accent2"/>
                </a:solidFill>
              </a:rPr>
              <a:t>                                                                       </a:t>
            </a:r>
          </a:p>
          <a:p>
            <a:pPr algn="just">
              <a:lnSpc>
                <a:spcPct val="80000"/>
              </a:lnSpc>
            </a:pPr>
            <a:endParaRPr lang="zh-CN" altLang="en-US" sz="2000" smtClean="0">
              <a:solidFill>
                <a:schemeClr val="accent2"/>
              </a:solidFill>
            </a:endParaRPr>
          </a:p>
          <a:p>
            <a:pPr>
              <a:lnSpc>
                <a:spcPct val="80000"/>
              </a:lnSpc>
            </a:pPr>
            <a:r>
              <a:rPr lang="zh-CN" altLang="en-US" sz="1200" smtClean="0">
                <a:solidFill>
                  <a:schemeClr val="accent2"/>
                </a:solidFill>
              </a:rPr>
              <a:t>   </a:t>
            </a:r>
          </a:p>
        </p:txBody>
      </p:sp>
      <p:sp>
        <p:nvSpPr>
          <p:cNvPr id="32771" name="直接连接符 36870"/>
          <p:cNvSpPr>
            <a:spLocks noChangeShapeType="1"/>
          </p:cNvSpPr>
          <p:nvPr/>
        </p:nvSpPr>
        <p:spPr bwMode="auto">
          <a:xfrm>
            <a:off x="0" y="1341438"/>
            <a:ext cx="9144000" cy="0"/>
          </a:xfrm>
          <a:prstGeom prst="line">
            <a:avLst/>
          </a:prstGeom>
          <a:noFill/>
          <a:ln w="9525">
            <a:solidFill>
              <a:schemeClr val="accent2"/>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2772" name="矩形 36872"/>
          <p:cNvSpPr>
            <a:spLocks noChangeArrowheads="1"/>
          </p:cNvSpPr>
          <p:nvPr/>
        </p:nvSpPr>
        <p:spPr bwMode="auto">
          <a:xfrm>
            <a:off x="5508625" y="1844675"/>
            <a:ext cx="2087563" cy="466725"/>
          </a:xfrm>
          <a:prstGeom prst="rect">
            <a:avLst/>
          </a:prstGeom>
          <a:noFill/>
          <a:ln w="9525">
            <a:solidFill>
              <a:srgbClr val="000000">
                <a:alpha val="0"/>
              </a:srgbClr>
            </a:solid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a:solidFill>
                  <a:srgbClr val="FFFF00"/>
                </a:solidFill>
                <a:latin typeface="Arial Black" panose="020b0a04020102020204" pitchFamily="34" charset="0"/>
              </a:rPr>
              <a:t>     </a:t>
            </a:r>
            <a:r>
              <a:rPr lang="en-US" altLang="zh-CN" sz="2400">
                <a:solidFill>
                  <a:srgbClr val="FF3300"/>
                </a:solidFill>
                <a:latin typeface="Arial Black" panose="020b0a04020102020204" pitchFamily="34" charset="0"/>
              </a:rPr>
              <a:t>↙ ↘</a:t>
            </a:r>
          </a:p>
        </p:txBody>
      </p:sp>
      <p:sp>
        <p:nvSpPr>
          <p:cNvPr id="32773" name="直接连接符 36873"/>
          <p:cNvSpPr>
            <a:spLocks noChangeShapeType="1"/>
          </p:cNvSpPr>
          <p:nvPr/>
        </p:nvSpPr>
        <p:spPr bwMode="auto">
          <a:xfrm flipV="1">
            <a:off x="468313" y="5805488"/>
            <a:ext cx="3024187" cy="0"/>
          </a:xfrm>
          <a:prstGeom prst="line">
            <a:avLst/>
          </a:prstGeom>
          <a:noFill/>
          <a:ln w="9525">
            <a:solidFill>
              <a:schemeClr val="accent2"/>
            </a:solidFill>
            <a:miter lim="800000"/>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2774" name="右箭头 36877"/>
          <p:cNvSpPr>
            <a:spLocks noChangeArrowheads="1"/>
          </p:cNvSpPr>
          <p:nvPr/>
        </p:nvSpPr>
        <p:spPr bwMode="auto">
          <a:xfrm>
            <a:off x="7164388" y="5876925"/>
            <a:ext cx="935037" cy="981075"/>
          </a:xfrm>
          <a:prstGeom prst="rightArrow">
            <a:avLst>
              <a:gd name="adj1" fmla="val 50000"/>
              <a:gd name="adj2" fmla="val 25000"/>
            </a:avLst>
          </a:prstGeom>
          <a:solidFill>
            <a:schemeClr val="accent1"/>
          </a:solidFill>
          <a:ln w="9525">
            <a:solidFill>
              <a:schemeClr val="tx1"/>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zh-CN" altLang="en-US" sz="2400">
                <a:latin typeface="Arial Black" panose="020b0a04020102020204" pitchFamily="34" charset="0"/>
              </a:rPr>
              <a:t>作业</a:t>
            </a:r>
            <a:endParaRPr lang="zh-CN" altLang="en-US" sz="2400">
              <a:latin typeface="Arial Black" panose="020b0a04020102020204" pitchFamily="34" charset="0"/>
            </a:endParaRPr>
          </a:p>
        </p:txBody>
      </p:sp>
      <p:sp>
        <p:nvSpPr>
          <p:cNvPr id="32775" name="矩形 36879"/>
          <p:cNvSpPr>
            <a:spLocks noChangeArrowheads="1"/>
          </p:cNvSpPr>
          <p:nvPr/>
        </p:nvSpPr>
        <p:spPr bwMode="auto">
          <a:xfrm>
            <a:off x="5651500" y="5229225"/>
            <a:ext cx="20875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a:solidFill>
                  <a:srgbClr val="FFFF00"/>
                </a:solidFill>
                <a:latin typeface="Arial Black" panose="020b0a04020102020204" pitchFamily="34" charset="0"/>
              </a:rPr>
              <a:t>    </a:t>
            </a:r>
            <a:r>
              <a:rPr lang="en-US" altLang="zh-CN" sz="2400">
                <a:solidFill>
                  <a:srgbClr val="FF3300"/>
                </a:solidFill>
                <a:latin typeface="Arial Black" panose="020b0a04020102020204" pitchFamily="34" charset="0"/>
              </a:rPr>
              <a:t>↙</a:t>
            </a:r>
            <a:r>
              <a:rPr lang="en-US" altLang="zh-CN" sz="2400">
                <a:solidFill>
                  <a:srgbClr val="FFFF00"/>
                </a:solidFill>
                <a:latin typeface="Arial Black" panose="020b0a04020102020204" pitchFamily="34" charset="0"/>
              </a:rPr>
              <a:t>     </a:t>
            </a:r>
            <a:r>
              <a:rPr lang="en-US" altLang="zh-CN" sz="2400">
                <a:solidFill>
                  <a:srgbClr val="FF3300"/>
                </a:solidFill>
                <a:latin typeface="Arial Black" panose="020b0a04020102020204" pitchFamily="34" charset="0"/>
              </a:rPr>
              <a:t>↘</a:t>
            </a:r>
          </a:p>
        </p:txBody>
      </p:sp>
      <p:sp>
        <p:nvSpPr>
          <p:cNvPr id="32776" name="直接连接符 36882"/>
          <p:cNvSpPr>
            <a:spLocks noChangeShapeType="1"/>
          </p:cNvSpPr>
          <p:nvPr/>
        </p:nvSpPr>
        <p:spPr bwMode="auto">
          <a:xfrm flipH="1">
            <a:off x="5292725" y="2781300"/>
            <a:ext cx="0" cy="863600"/>
          </a:xfrm>
          <a:prstGeom prst="line">
            <a:avLst/>
          </a:prstGeom>
          <a:noFill/>
          <a:ln w="9525">
            <a:solidFill>
              <a:srgbClr val="FF3300"/>
            </a:solidFill>
            <a:miter lim="800000"/>
            <a:tailEnd type="triangle" w="med" len="me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2777" name="直接连接符 36884"/>
          <p:cNvSpPr>
            <a:spLocks noChangeShapeType="1"/>
          </p:cNvSpPr>
          <p:nvPr/>
        </p:nvSpPr>
        <p:spPr bwMode="auto">
          <a:xfrm flipH="1">
            <a:off x="7812088" y="2781300"/>
            <a:ext cx="0" cy="863600"/>
          </a:xfrm>
          <a:prstGeom prst="line">
            <a:avLst/>
          </a:prstGeom>
          <a:noFill/>
          <a:ln w="9525">
            <a:solidFill>
              <a:srgbClr val="FF3300"/>
            </a:solidFill>
            <a:miter lim="800000"/>
            <a:tailEnd type="triangle" w="med" len="me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2778" name="直接连接符 36886"/>
          <p:cNvSpPr>
            <a:spLocks noChangeShapeType="1"/>
          </p:cNvSpPr>
          <p:nvPr/>
        </p:nvSpPr>
        <p:spPr bwMode="auto">
          <a:xfrm flipH="1">
            <a:off x="5292725" y="4652963"/>
            <a:ext cx="0" cy="863600"/>
          </a:xfrm>
          <a:prstGeom prst="line">
            <a:avLst/>
          </a:prstGeom>
          <a:noFill/>
          <a:ln w="9525">
            <a:solidFill>
              <a:srgbClr val="FF3300"/>
            </a:solidFill>
            <a:miter lim="800000"/>
            <a:tailEnd type="triangle" w="med" len="me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2779" name="直接连接符 36887"/>
          <p:cNvSpPr>
            <a:spLocks noChangeShapeType="1"/>
          </p:cNvSpPr>
          <p:nvPr/>
        </p:nvSpPr>
        <p:spPr bwMode="auto">
          <a:xfrm flipH="1">
            <a:off x="7812088" y="4868863"/>
            <a:ext cx="0" cy="647700"/>
          </a:xfrm>
          <a:prstGeom prst="line">
            <a:avLst/>
          </a:prstGeom>
          <a:noFill/>
          <a:ln w="9525">
            <a:solidFill>
              <a:srgbClr val="FF3300"/>
            </a:solidFill>
            <a:miter lim="800000"/>
            <a:tailEnd type="triangle" w="med" len="me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2780" name="动作按钮: 前进或下一项 36888">
            <a:hlinkClick r:id="rId3" action="ppaction://hlinksldjump?num=4" highlightClick="1"/>
          </p:cNvPr>
          <p:cNvSpPr>
            <a:spLocks noChangeArrowheads="1"/>
          </p:cNvSpPr>
          <p:nvPr/>
        </p:nvSpPr>
        <p:spPr bwMode="auto">
          <a:xfrm>
            <a:off x="1763713" y="3068638"/>
            <a:ext cx="144462" cy="144462"/>
          </a:xfrm>
          <a:prstGeom prst="actionButtonForwardNex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32781" name="动作按钮: 前进或下一项 36889">
            <a:hlinkClick r:id="rId4" action="ppaction://hlinksldjump?num=7" highlightClick="1"/>
          </p:cNvPr>
          <p:cNvSpPr>
            <a:spLocks noChangeArrowheads="1"/>
          </p:cNvSpPr>
          <p:nvPr/>
        </p:nvSpPr>
        <p:spPr bwMode="auto">
          <a:xfrm>
            <a:off x="2051050" y="3860800"/>
            <a:ext cx="144463" cy="144463"/>
          </a:xfrm>
          <a:prstGeom prst="actionButtonForwardNex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32782" name="动作按钮: 前进或下一项 36890">
            <a:hlinkClick r:id="rId5" action="ppaction://hlinksldjump?num=6" highlightClick="1"/>
          </p:cNvPr>
          <p:cNvSpPr>
            <a:spLocks noChangeArrowheads="1"/>
          </p:cNvSpPr>
          <p:nvPr/>
        </p:nvSpPr>
        <p:spPr bwMode="auto">
          <a:xfrm>
            <a:off x="2124075" y="3500438"/>
            <a:ext cx="215900" cy="144462"/>
          </a:xfrm>
          <a:prstGeom prst="actionButtonForwardNex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32783" name="动作按钮: 前进或下一项 36891">
            <a:hlinkClick r:id="rId6" action="ppaction://hlinksldjump?num=11" highlightClick="1"/>
          </p:cNvPr>
          <p:cNvSpPr>
            <a:spLocks noChangeArrowheads="1"/>
          </p:cNvSpPr>
          <p:nvPr/>
        </p:nvSpPr>
        <p:spPr bwMode="auto">
          <a:xfrm>
            <a:off x="1619250" y="6021388"/>
            <a:ext cx="215900" cy="144462"/>
          </a:xfrm>
          <a:prstGeom prst="actionButtonForwardNex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0" hangingPunct="0"/>
            <a:endParaRPr lang="zh-CN" altLang="en-US"/>
          </a:p>
        </p:txBody>
      </p:sp>
      <p:sp>
        <p:nvSpPr>
          <p:cNvPr id="2" name="灯片编号占位符 1"/>
          <p:cNvSpPr>
            <a:spLocks noGrp="1"/>
          </p:cNvSpPr>
          <p:nvPr>
            <p:ph type="sldNum" sz="quarter" idx="12"/>
          </p:nvPr>
        </p:nvSpPr>
        <p:spPr/>
        <p:txBody>
          <a:bodyPr/>
          <a:lstStyle/>
          <a:p>
            <a:fld id="{53396B67-1F3F-4CF6-8BC9-E271ABA30852}" type="slidenum">
              <a:rPr lang="zh-CN" altLang="en-US" smtClean="0"/>
              <a:t>14</a:t>
            </a:fld>
            <a:r>
              <a:rPr lang="en-US" altLang="zh-CN" smtClean="0"/>
              <a:t>1</a:t>
            </a:r>
            <a:endParaRPr lang="en-US" altLang="zh-CN">
              <a:solidFill>
                <a:srgbClr val="EBFD03"/>
              </a:solidFill>
            </a:endParaRPr>
          </a:p>
        </p:txBody>
      </p:sp>
    </p:spTree>
  </p:cSld>
  <p:clrMapOvr>
    <a:masterClrMapping/>
  </p:clrMapOvr>
  <p:transition spd="med">
    <p:random/>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34817" name="标题 276481"/>
          <p:cNvSpPr>
            <a:spLocks noGrp="1" noChangeArrowheads="1"/>
          </p:cNvSpPr>
          <p:nvPr>
            <p:ph type="title"/>
          </p:nvPr>
        </p:nvSpPr>
        <p:spPr>
          <a:xfrm>
            <a:off x="395288" y="0"/>
            <a:ext cx="7772400" cy="1143000"/>
          </a:xfrm>
        </p:spPr>
        <p:txBody>
          <a:bodyPr/>
          <a:lstStyle/>
          <a:p>
            <a:r>
              <a:rPr lang="zh-CN" altLang="en-US" sz="4800" b="1" smtClean="0"/>
              <a:t>闭   经</a:t>
            </a:r>
            <a:endParaRPr lang="zh-CN" altLang="en-US" sz="4800" smtClean="0"/>
          </a:p>
        </p:txBody>
      </p:sp>
      <p:sp>
        <p:nvSpPr>
          <p:cNvPr id="276483" name="内容占位符 276482"/>
          <p:cNvSpPr>
            <a:spLocks noGrp="1" noChangeArrowheads="1"/>
          </p:cNvSpPr>
          <p:nvPr>
            <p:ph idx="1"/>
          </p:nvPr>
        </p:nvSpPr>
        <p:spPr>
          <a:xfrm>
            <a:off x="468313" y="765175"/>
            <a:ext cx="8229600" cy="5791200"/>
          </a:xfrm>
        </p:spPr>
        <p:txBody>
          <a:bodyPr/>
          <a:lstStyle/>
          <a:p>
            <a:pPr algn="ctr">
              <a:lnSpc>
                <a:spcPct val="90000"/>
              </a:lnSpc>
            </a:pPr>
            <a:endParaRPr lang="en-US" altLang="zh-CN" sz="2800" smtClean="0"/>
          </a:p>
          <a:p>
            <a:pPr algn="just">
              <a:lnSpc>
                <a:spcPct val="90000"/>
              </a:lnSpc>
            </a:pPr>
            <a:r>
              <a:rPr lang="zh-CN" altLang="en-US" sz="2800" b="1" smtClean="0"/>
              <a:t>概念：年龄超过</a:t>
            </a:r>
            <a:r>
              <a:rPr lang="en-US" altLang="zh-CN" sz="2800" b="1" smtClean="0"/>
              <a:t>16</a:t>
            </a:r>
            <a:r>
              <a:rPr lang="zh-CN" altLang="en-US" sz="2800" b="1" smtClean="0"/>
              <a:t>岁，第二性征已发育，或年龄超过</a:t>
            </a:r>
            <a:r>
              <a:rPr lang="en-US" altLang="zh-CN" sz="2800" b="1" smtClean="0"/>
              <a:t>14</a:t>
            </a:r>
            <a:r>
              <a:rPr lang="zh-CN" altLang="en-US" sz="2800" b="1" smtClean="0"/>
              <a:t>岁，第二性征尚未发育，且无月经来潮者，称为原发性闭经；以往曾建立正常月经，但以后因某种病理性原因月经停止</a:t>
            </a:r>
            <a:r>
              <a:rPr lang="en-US" altLang="zh-CN" sz="2800" b="1" smtClean="0"/>
              <a:t>6</a:t>
            </a:r>
            <a:r>
              <a:rPr lang="zh-CN" altLang="en-US" sz="2800" b="1" smtClean="0"/>
              <a:t>个月以上者，或按自身原来月经周期计算停经</a:t>
            </a:r>
            <a:r>
              <a:rPr lang="en-US" altLang="zh-CN" sz="2800" b="1" smtClean="0"/>
              <a:t>3</a:t>
            </a:r>
            <a:r>
              <a:rPr lang="zh-CN" altLang="en-US" sz="2800" b="1" smtClean="0"/>
              <a:t>个周期以上者称为继发性闭经。</a:t>
            </a:r>
          </a:p>
          <a:p>
            <a:pPr algn="just">
              <a:lnSpc>
                <a:spcPct val="90000"/>
              </a:lnSpc>
            </a:pPr>
            <a:r>
              <a:rPr lang="zh-CN" altLang="en-US" sz="2800" b="1" smtClean="0"/>
              <a:t>一、分类</a:t>
            </a:r>
          </a:p>
          <a:p>
            <a:pPr algn="just">
              <a:lnSpc>
                <a:spcPct val="90000"/>
              </a:lnSpc>
            </a:pPr>
            <a:r>
              <a:rPr lang="zh-CN" altLang="en-US" sz="2800" b="1" smtClean="0"/>
              <a:t>      </a:t>
            </a:r>
            <a:r>
              <a:rPr lang="en-US" altLang="zh-CN" sz="2800" b="1" smtClean="0"/>
              <a:t>1</a:t>
            </a:r>
            <a:r>
              <a:rPr lang="zh-CN" altLang="en-US" sz="2800" b="1" smtClean="0"/>
              <a:t>、原发性闭经</a:t>
            </a:r>
          </a:p>
          <a:p>
            <a:pPr algn="just">
              <a:lnSpc>
                <a:spcPct val="90000"/>
              </a:lnSpc>
            </a:pPr>
            <a:r>
              <a:rPr lang="zh-CN" altLang="en-US" sz="2800" b="1" smtClean="0"/>
              <a:t>      </a:t>
            </a:r>
            <a:r>
              <a:rPr lang="en-US" altLang="zh-CN" sz="2800" b="1" smtClean="0"/>
              <a:t>2 </a:t>
            </a:r>
            <a:r>
              <a:rPr lang="zh-CN" altLang="en-US" sz="2800" b="1" smtClean="0"/>
              <a:t>、继发性闭经</a:t>
            </a:r>
          </a:p>
          <a:p>
            <a:pPr algn="just">
              <a:lnSpc>
                <a:spcPct val="90000"/>
              </a:lnSpc>
            </a:pPr>
            <a:r>
              <a:rPr lang="zh-CN" altLang="en-US" sz="2800" b="1" smtClean="0"/>
              <a:t>      </a:t>
            </a:r>
            <a:r>
              <a:rPr lang="en-US" altLang="zh-CN" sz="2800" b="1" smtClean="0"/>
              <a:t>3</a:t>
            </a:r>
            <a:r>
              <a:rPr lang="zh-CN" altLang="en-US" sz="2800" b="1" smtClean="0"/>
              <a:t>、生理性闭经</a:t>
            </a:r>
          </a:p>
          <a:p>
            <a:pPr algn="just">
              <a:lnSpc>
                <a:spcPct val="90000"/>
              </a:lnSpc>
            </a:pPr>
            <a:r>
              <a:rPr lang="zh-CN" altLang="en-US" sz="2800" b="1" smtClean="0"/>
              <a:t>      </a:t>
            </a:r>
            <a:r>
              <a:rPr lang="en-US" altLang="zh-CN" sz="2800" b="1" smtClean="0"/>
              <a:t>4</a:t>
            </a:r>
            <a:r>
              <a:rPr lang="zh-CN" altLang="en-US" sz="2800" b="1" smtClean="0"/>
              <a:t>、病理性闭经       </a:t>
            </a:r>
          </a:p>
          <a:p>
            <a:pPr algn="just">
              <a:lnSpc>
                <a:spcPct val="90000"/>
              </a:lnSpc>
            </a:pPr>
            <a:r>
              <a:rPr lang="zh-CN" altLang="en-US" sz="2800" b="1" smtClean="0"/>
              <a:t>      </a:t>
            </a:r>
            <a:r>
              <a:rPr lang="en-US" altLang="zh-CN" sz="2800" b="1" smtClean="0"/>
              <a:t>5</a:t>
            </a:r>
            <a:r>
              <a:rPr lang="zh-CN" altLang="en-US" sz="2800" b="1" smtClean="0"/>
              <a:t>、假性闭经</a:t>
            </a:r>
            <a:endParaRPr lang="zh-CN" altLang="en-US" sz="2800" smtClean="0"/>
          </a:p>
        </p:txBody>
      </p:sp>
      <p:sp>
        <p:nvSpPr>
          <p:cNvPr id="2" name="灯片编号占位符 1"/>
          <p:cNvSpPr>
            <a:spLocks noGrp="1"/>
          </p:cNvSpPr>
          <p:nvPr>
            <p:ph type="sldNum" sz="quarter" idx="12"/>
          </p:nvPr>
        </p:nvSpPr>
        <p:spPr/>
        <p:txBody>
          <a:bodyPr/>
          <a:lstStyle/>
          <a:p>
            <a:fld id="{53396B67-1F3F-4CF6-8BC9-E271ABA30852}" type="slidenum">
              <a:rPr lang="zh-CN" altLang="en-US" smtClean="0"/>
              <a:t>15</a:t>
            </a:fld>
            <a:r>
              <a:rPr lang="en-US" altLang="zh-CN" smtClean="0"/>
              <a:t>1</a:t>
            </a:r>
            <a:endParaRPr lang="en-US" altLang="zh-CN">
              <a:solidFill>
                <a:srgbClr val="EBFD03"/>
              </a:solidFill>
            </a:endParaRP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dur="500" fill="hold" grpId="0" nodeType="clickEffect">
                                  <p:stCondLst>
                                    <p:cond delay="0"/>
                                  </p:stCondLst>
                                  <p:childTnLst>
                                    <p:set>
                                      <p:cBhvr>
                                        <p:cTn id="6" dur="1" fill="hold">
                                          <p:stCondLst>
                                            <p:cond delay="0"/>
                                          </p:stCondLst>
                                        </p:cTn>
                                        <p:tgtEl>
                                          <p:spTgt spid="276483">
                                            <p:txEl>
                                              <p:pRg st="1" end="1"/>
                                            </p:txEl>
                                          </p:spTgt>
                                        </p:tgtEl>
                                        <p:attrNameLst>
                                          <p:attrName>style.visibility</p:attrName>
                                        </p:attrNameLst>
                                      </p:cBhvr>
                                      <p:to>
                                        <p:strVal val="visible"/>
                                      </p:to>
                                    </p:set>
                                    <p:animEffect transition="in" filter="barn(outVertical)">
                                      <p:cBhvr>
                                        <p:cTn id="7" dur="500"/>
                                        <p:tgtEl>
                                          <p:spTgt spid="27648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dur="500" fill="hold" grpId="0" nodeType="clickEffect">
                                  <p:stCondLst>
                                    <p:cond delay="0"/>
                                  </p:stCondLst>
                                  <p:childTnLst>
                                    <p:set>
                                      <p:cBhvr>
                                        <p:cTn id="11" dur="1" fill="hold">
                                          <p:stCondLst>
                                            <p:cond delay="0"/>
                                          </p:stCondLst>
                                        </p:cTn>
                                        <p:tgtEl>
                                          <p:spTgt spid="276483">
                                            <p:txEl>
                                              <p:pRg st="2" end="2"/>
                                            </p:txEl>
                                          </p:spTgt>
                                        </p:tgtEl>
                                        <p:attrNameLst>
                                          <p:attrName>style.visibility</p:attrName>
                                        </p:attrNameLst>
                                      </p:cBhvr>
                                      <p:to>
                                        <p:strVal val="visible"/>
                                      </p:to>
                                    </p:set>
                                    <p:animEffect transition="in" filter="barn(outVertical)">
                                      <p:cBhvr>
                                        <p:cTn id="12" dur="500"/>
                                        <p:tgtEl>
                                          <p:spTgt spid="2764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dur="500" fill="hold" grpId="0" nodeType="clickEffect">
                                  <p:stCondLst>
                                    <p:cond delay="0"/>
                                  </p:stCondLst>
                                  <p:childTnLst>
                                    <p:set>
                                      <p:cBhvr>
                                        <p:cTn id="16" dur="1" fill="hold">
                                          <p:stCondLst>
                                            <p:cond delay="0"/>
                                          </p:stCondLst>
                                        </p:cTn>
                                        <p:tgtEl>
                                          <p:spTgt spid="276483">
                                            <p:txEl>
                                              <p:pRg st="3" end="3"/>
                                            </p:txEl>
                                          </p:spTgt>
                                        </p:tgtEl>
                                        <p:attrNameLst>
                                          <p:attrName>style.visibility</p:attrName>
                                        </p:attrNameLst>
                                      </p:cBhvr>
                                      <p:to>
                                        <p:strVal val="visible"/>
                                      </p:to>
                                    </p:set>
                                    <p:animEffect transition="in" filter="barn(outVertical)">
                                      <p:cBhvr>
                                        <p:cTn id="17" dur="500"/>
                                        <p:tgtEl>
                                          <p:spTgt spid="27648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dur="500" fill="hold" grpId="0" nodeType="clickEffect">
                                  <p:stCondLst>
                                    <p:cond delay="0"/>
                                  </p:stCondLst>
                                  <p:childTnLst>
                                    <p:set>
                                      <p:cBhvr>
                                        <p:cTn id="21" dur="1" fill="hold">
                                          <p:stCondLst>
                                            <p:cond delay="0"/>
                                          </p:stCondLst>
                                        </p:cTn>
                                        <p:tgtEl>
                                          <p:spTgt spid="276483">
                                            <p:txEl>
                                              <p:pRg st="4" end="4"/>
                                            </p:txEl>
                                          </p:spTgt>
                                        </p:tgtEl>
                                        <p:attrNameLst>
                                          <p:attrName>style.visibility</p:attrName>
                                        </p:attrNameLst>
                                      </p:cBhvr>
                                      <p:to>
                                        <p:strVal val="visible"/>
                                      </p:to>
                                    </p:set>
                                    <p:animEffect transition="in" filter="barn(outVertical)">
                                      <p:cBhvr>
                                        <p:cTn id="22" dur="500"/>
                                        <p:tgtEl>
                                          <p:spTgt spid="27648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dur="500" fill="hold" grpId="0" nodeType="clickEffect">
                                  <p:stCondLst>
                                    <p:cond delay="0"/>
                                  </p:stCondLst>
                                  <p:childTnLst>
                                    <p:set>
                                      <p:cBhvr>
                                        <p:cTn id="26" dur="1" fill="hold">
                                          <p:stCondLst>
                                            <p:cond delay="0"/>
                                          </p:stCondLst>
                                        </p:cTn>
                                        <p:tgtEl>
                                          <p:spTgt spid="276483">
                                            <p:txEl>
                                              <p:pRg st="5" end="5"/>
                                            </p:txEl>
                                          </p:spTgt>
                                        </p:tgtEl>
                                        <p:attrNameLst>
                                          <p:attrName>style.visibility</p:attrName>
                                        </p:attrNameLst>
                                      </p:cBhvr>
                                      <p:to>
                                        <p:strVal val="visible"/>
                                      </p:to>
                                    </p:set>
                                    <p:animEffect transition="in" filter="barn(outVertical)">
                                      <p:cBhvr>
                                        <p:cTn id="27" dur="500"/>
                                        <p:tgtEl>
                                          <p:spTgt spid="276483">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6" presetClass="entr" presetSubtype="37" dur="500" fill="hold" grpId="0" nodeType="clickEffect">
                                  <p:stCondLst>
                                    <p:cond delay="0"/>
                                  </p:stCondLst>
                                  <p:childTnLst>
                                    <p:set>
                                      <p:cBhvr>
                                        <p:cTn id="31" dur="1" fill="hold">
                                          <p:stCondLst>
                                            <p:cond delay="0"/>
                                          </p:stCondLst>
                                        </p:cTn>
                                        <p:tgtEl>
                                          <p:spTgt spid="276483">
                                            <p:txEl>
                                              <p:pRg st="6" end="6"/>
                                            </p:txEl>
                                          </p:spTgt>
                                        </p:tgtEl>
                                        <p:attrNameLst>
                                          <p:attrName>style.visibility</p:attrName>
                                        </p:attrNameLst>
                                      </p:cBhvr>
                                      <p:to>
                                        <p:strVal val="visible"/>
                                      </p:to>
                                    </p:set>
                                    <p:animEffect transition="in" filter="barn(outVertical)">
                                      <p:cBhvr>
                                        <p:cTn id="32" dur="500"/>
                                        <p:tgtEl>
                                          <p:spTgt spid="276483">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6" presetClass="entr" presetSubtype="37" dur="500" fill="hold" grpId="0" nodeType="clickEffect">
                                  <p:stCondLst>
                                    <p:cond delay="0"/>
                                  </p:stCondLst>
                                  <p:childTnLst>
                                    <p:set>
                                      <p:cBhvr>
                                        <p:cTn id="36" dur="1" fill="hold">
                                          <p:stCondLst>
                                            <p:cond delay="0"/>
                                          </p:stCondLst>
                                        </p:cTn>
                                        <p:tgtEl>
                                          <p:spTgt spid="276483">
                                            <p:txEl>
                                              <p:pRg st="7" end="7"/>
                                            </p:txEl>
                                          </p:spTgt>
                                        </p:tgtEl>
                                        <p:attrNameLst>
                                          <p:attrName>style.visibility</p:attrName>
                                        </p:attrNameLst>
                                      </p:cBhvr>
                                      <p:to>
                                        <p:strVal val="visible"/>
                                      </p:to>
                                    </p:set>
                                    <p:animEffect transition="in" filter="barn(outVertical)">
                                      <p:cBhvr>
                                        <p:cTn id="37" dur="500"/>
                                        <p:tgtEl>
                                          <p:spTgt spid="27648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483" grpId="0" uiExpand="1"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36865" name="标题 277505"/>
          <p:cNvSpPr>
            <a:spLocks noGrp="1" noChangeArrowheads="1"/>
          </p:cNvSpPr>
          <p:nvPr>
            <p:ph type="title"/>
          </p:nvPr>
        </p:nvSpPr>
        <p:spPr/>
        <p:txBody>
          <a:bodyPr/>
          <a:lstStyle/>
          <a:p>
            <a:r>
              <a:rPr lang="zh-CN" altLang="en-US" sz="4800" b="1" smtClean="0"/>
              <a:t>闭经的病因</a:t>
            </a:r>
          </a:p>
        </p:txBody>
      </p:sp>
      <p:sp>
        <p:nvSpPr>
          <p:cNvPr id="277507" name="内容占位符 277506"/>
          <p:cNvSpPr>
            <a:spLocks noGrp="1" noChangeArrowheads="1"/>
          </p:cNvSpPr>
          <p:nvPr>
            <p:ph idx="1"/>
          </p:nvPr>
        </p:nvSpPr>
        <p:spPr>
          <a:xfrm>
            <a:off x="684213" y="1628775"/>
            <a:ext cx="7775575" cy="3455988"/>
          </a:xfrm>
        </p:spPr>
        <p:txBody>
          <a:bodyPr/>
          <a:lstStyle/>
          <a:p>
            <a:pPr algn="just"/>
            <a:endParaRPr lang="en-US" altLang="zh-CN" smtClean="0"/>
          </a:p>
          <a:p>
            <a:pPr algn="just"/>
            <a:r>
              <a:rPr lang="en-US" altLang="zh-CN" smtClean="0"/>
              <a:t>     </a:t>
            </a:r>
            <a:r>
              <a:rPr lang="en-US" altLang="zh-CN" b="1" smtClean="0"/>
              <a:t>1</a:t>
            </a:r>
            <a:r>
              <a:rPr lang="zh-CN" altLang="en-US" b="1" smtClean="0"/>
              <a:t>、子宫性闭经</a:t>
            </a:r>
          </a:p>
          <a:p>
            <a:pPr algn="just"/>
            <a:r>
              <a:rPr lang="zh-CN" altLang="en-US" b="1" smtClean="0"/>
              <a:t>     </a:t>
            </a:r>
            <a:r>
              <a:rPr lang="en-US" altLang="zh-CN" b="1" smtClean="0"/>
              <a:t>2</a:t>
            </a:r>
            <a:r>
              <a:rPr lang="zh-CN" altLang="en-US" b="1" smtClean="0"/>
              <a:t>、卵巢性闭经</a:t>
            </a:r>
          </a:p>
          <a:p>
            <a:pPr algn="just"/>
            <a:r>
              <a:rPr lang="zh-CN" altLang="en-US" b="1" smtClean="0"/>
              <a:t>     </a:t>
            </a:r>
            <a:r>
              <a:rPr lang="en-US" altLang="zh-CN" b="1" smtClean="0"/>
              <a:t>3</a:t>
            </a:r>
            <a:r>
              <a:rPr lang="zh-CN" altLang="en-US" b="1" smtClean="0"/>
              <a:t>、垂体性闭经 </a:t>
            </a:r>
          </a:p>
          <a:p>
            <a:pPr algn="just"/>
            <a:r>
              <a:rPr lang="zh-CN" altLang="en-US" b="1" smtClean="0"/>
              <a:t>     </a:t>
            </a:r>
            <a:r>
              <a:rPr lang="en-US" altLang="zh-CN" b="1" smtClean="0"/>
              <a:t>4</a:t>
            </a:r>
            <a:r>
              <a:rPr lang="zh-CN" altLang="en-US" b="1" smtClean="0"/>
              <a:t>、下丘脑性闭经</a:t>
            </a:r>
          </a:p>
          <a:p>
            <a:pPr algn="just"/>
            <a:r>
              <a:rPr lang="zh-CN" altLang="en-US" b="1" smtClean="0"/>
              <a:t>     </a:t>
            </a:r>
            <a:r>
              <a:rPr lang="en-US" altLang="zh-CN" b="1" smtClean="0"/>
              <a:t>5</a:t>
            </a:r>
            <a:r>
              <a:rPr lang="zh-CN" altLang="en-US" b="1" smtClean="0"/>
              <a:t>、其他内分泌功能异常</a:t>
            </a:r>
          </a:p>
        </p:txBody>
      </p:sp>
      <p:sp>
        <p:nvSpPr>
          <p:cNvPr id="2" name="灯片编号占位符 1"/>
          <p:cNvSpPr>
            <a:spLocks noGrp="1"/>
          </p:cNvSpPr>
          <p:nvPr>
            <p:ph type="sldNum" sz="quarter" idx="12"/>
          </p:nvPr>
        </p:nvSpPr>
        <p:spPr/>
        <p:txBody>
          <a:bodyPr/>
          <a:lstStyle/>
          <a:p>
            <a:fld id="{53396B67-1F3F-4CF6-8BC9-E271ABA30852}" type="slidenum">
              <a:rPr lang="zh-CN" altLang="en-US" smtClean="0"/>
              <a:t>16</a:t>
            </a:fld>
            <a:r>
              <a:rPr lang="en-US" altLang="zh-CN" smtClean="0"/>
              <a:t>1</a:t>
            </a:r>
            <a:endParaRPr lang="en-US" altLang="zh-CN">
              <a:solidFill>
                <a:srgbClr val="EBFD03"/>
              </a:solidFill>
            </a:endParaRP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277507">
                                            <p:txEl>
                                              <p:pRg st="1" end="1"/>
                                            </p:txEl>
                                          </p:spTgt>
                                        </p:tgtEl>
                                        <p:attrNameLst>
                                          <p:attrName>style.visibility</p:attrName>
                                        </p:attrNameLst>
                                      </p:cBhvr>
                                      <p:to>
                                        <p:strVal val="visible"/>
                                      </p:to>
                                    </p:set>
                                    <p:animEffect transition="in" filter="slide(fromBottom)">
                                      <p:cBhvr>
                                        <p:cTn id="7" dur="500"/>
                                        <p:tgtEl>
                                          <p:spTgt spid="27750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dur="500" fill="hold" grpId="0" nodeType="clickEffect">
                                  <p:stCondLst>
                                    <p:cond delay="0"/>
                                  </p:stCondLst>
                                  <p:childTnLst>
                                    <p:set>
                                      <p:cBhvr>
                                        <p:cTn id="11" dur="1" fill="hold">
                                          <p:stCondLst>
                                            <p:cond delay="0"/>
                                          </p:stCondLst>
                                        </p:cTn>
                                        <p:tgtEl>
                                          <p:spTgt spid="277507">
                                            <p:txEl>
                                              <p:pRg st="2" end="2"/>
                                            </p:txEl>
                                          </p:spTgt>
                                        </p:tgtEl>
                                        <p:attrNameLst>
                                          <p:attrName>style.visibility</p:attrName>
                                        </p:attrNameLst>
                                      </p:cBhvr>
                                      <p:to>
                                        <p:strVal val="visible"/>
                                      </p:to>
                                    </p:set>
                                    <p:animEffect transition="in" filter="slide(fromBottom)">
                                      <p:cBhvr>
                                        <p:cTn id="12" dur="500"/>
                                        <p:tgtEl>
                                          <p:spTgt spid="27750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dur="500" fill="hold" grpId="0" nodeType="clickEffect">
                                  <p:stCondLst>
                                    <p:cond delay="0"/>
                                  </p:stCondLst>
                                  <p:childTnLst>
                                    <p:set>
                                      <p:cBhvr>
                                        <p:cTn id="16" dur="1" fill="hold">
                                          <p:stCondLst>
                                            <p:cond delay="0"/>
                                          </p:stCondLst>
                                        </p:cTn>
                                        <p:tgtEl>
                                          <p:spTgt spid="277507">
                                            <p:txEl>
                                              <p:pRg st="3" end="3"/>
                                            </p:txEl>
                                          </p:spTgt>
                                        </p:tgtEl>
                                        <p:attrNameLst>
                                          <p:attrName>style.visibility</p:attrName>
                                        </p:attrNameLst>
                                      </p:cBhvr>
                                      <p:to>
                                        <p:strVal val="visible"/>
                                      </p:to>
                                    </p:set>
                                    <p:animEffect transition="in" filter="slide(fromBottom)">
                                      <p:cBhvr>
                                        <p:cTn id="17" dur="500"/>
                                        <p:tgtEl>
                                          <p:spTgt spid="27750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2" presetClass="entr" presetSubtype="4" dur="500" fill="hold" grpId="0" nodeType="clickEffect">
                                  <p:stCondLst>
                                    <p:cond delay="0"/>
                                  </p:stCondLst>
                                  <p:childTnLst>
                                    <p:set>
                                      <p:cBhvr>
                                        <p:cTn id="21" dur="1" fill="hold">
                                          <p:stCondLst>
                                            <p:cond delay="0"/>
                                          </p:stCondLst>
                                        </p:cTn>
                                        <p:tgtEl>
                                          <p:spTgt spid="277507">
                                            <p:txEl>
                                              <p:pRg st="4" end="4"/>
                                            </p:txEl>
                                          </p:spTgt>
                                        </p:tgtEl>
                                        <p:attrNameLst>
                                          <p:attrName>style.visibility</p:attrName>
                                        </p:attrNameLst>
                                      </p:cBhvr>
                                      <p:to>
                                        <p:strVal val="visible"/>
                                      </p:to>
                                    </p:set>
                                    <p:animEffect transition="in" filter="slide(fromBottom)">
                                      <p:cBhvr>
                                        <p:cTn id="22" dur="500"/>
                                        <p:tgtEl>
                                          <p:spTgt spid="277507">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2" presetClass="entr" presetSubtype="4" dur="500" fill="hold" grpId="0" nodeType="clickEffect">
                                  <p:stCondLst>
                                    <p:cond delay="0"/>
                                  </p:stCondLst>
                                  <p:childTnLst>
                                    <p:set>
                                      <p:cBhvr>
                                        <p:cTn id="26" dur="1" fill="hold">
                                          <p:stCondLst>
                                            <p:cond delay="0"/>
                                          </p:stCondLst>
                                        </p:cTn>
                                        <p:tgtEl>
                                          <p:spTgt spid="277507">
                                            <p:txEl>
                                              <p:pRg st="5" end="5"/>
                                            </p:txEl>
                                          </p:spTgt>
                                        </p:tgtEl>
                                        <p:attrNameLst>
                                          <p:attrName>style.visibility</p:attrName>
                                        </p:attrNameLst>
                                      </p:cBhvr>
                                      <p:to>
                                        <p:strVal val="visible"/>
                                      </p:to>
                                    </p:set>
                                    <p:animEffect transition="in" filter="slide(fromBottom)">
                                      <p:cBhvr>
                                        <p:cTn id="27" dur="500"/>
                                        <p:tgtEl>
                                          <p:spTgt spid="27750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507" grpId="0"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38913" name="标题 278529"/>
          <p:cNvSpPr>
            <a:spLocks noGrp="1" noChangeArrowheads="1"/>
          </p:cNvSpPr>
          <p:nvPr>
            <p:ph type="title"/>
          </p:nvPr>
        </p:nvSpPr>
        <p:spPr/>
        <p:txBody>
          <a:bodyPr/>
          <a:lstStyle/>
          <a:p>
            <a:r>
              <a:rPr lang="zh-CN" altLang="en-US" b="1" smtClean="0"/>
              <a:t>闭经的处理原则</a:t>
            </a:r>
          </a:p>
        </p:txBody>
      </p:sp>
      <p:sp>
        <p:nvSpPr>
          <p:cNvPr id="278531" name="内容占位符 278530"/>
          <p:cNvSpPr>
            <a:spLocks noGrp="1" noChangeArrowheads="1"/>
          </p:cNvSpPr>
          <p:nvPr>
            <p:ph idx="1"/>
          </p:nvPr>
        </p:nvSpPr>
        <p:spPr/>
        <p:txBody>
          <a:bodyPr/>
          <a:lstStyle/>
          <a:p>
            <a:pPr algn="just"/>
            <a:r>
              <a:rPr lang="en-US" altLang="zh-CN" smtClean="0"/>
              <a:t>     </a:t>
            </a:r>
            <a:r>
              <a:rPr lang="en-US" altLang="zh-CN" b="1" smtClean="0"/>
              <a:t>1</a:t>
            </a:r>
            <a:r>
              <a:rPr lang="zh-CN" altLang="en-US" b="1" smtClean="0"/>
              <a:t>、全身治疗</a:t>
            </a:r>
          </a:p>
          <a:p>
            <a:pPr algn="just"/>
            <a:r>
              <a:rPr lang="zh-CN" altLang="en-US" b="1" smtClean="0"/>
              <a:t>     </a:t>
            </a:r>
            <a:r>
              <a:rPr lang="en-US" altLang="zh-CN" b="1" smtClean="0"/>
              <a:t>2</a:t>
            </a:r>
            <a:r>
              <a:rPr lang="zh-CN" altLang="en-US" b="1" smtClean="0"/>
              <a:t>、 心理学治疗</a:t>
            </a:r>
          </a:p>
          <a:p>
            <a:pPr algn="just"/>
            <a:r>
              <a:rPr lang="zh-CN" altLang="en-US" b="1" smtClean="0"/>
              <a:t>      </a:t>
            </a:r>
            <a:r>
              <a:rPr lang="en-US" altLang="zh-CN" b="1" smtClean="0"/>
              <a:t>3</a:t>
            </a:r>
            <a:r>
              <a:rPr lang="zh-CN" altLang="en-US" b="1" smtClean="0"/>
              <a:t>、 病因治疗        </a:t>
            </a:r>
          </a:p>
          <a:p>
            <a:pPr algn="just"/>
            <a:r>
              <a:rPr lang="zh-CN" altLang="en-US" b="1" smtClean="0"/>
              <a:t>     </a:t>
            </a:r>
            <a:r>
              <a:rPr lang="en-US" altLang="zh-CN" b="1" smtClean="0"/>
              <a:t>4</a:t>
            </a:r>
            <a:r>
              <a:rPr lang="zh-CN" altLang="en-US" b="1" smtClean="0"/>
              <a:t>、性激素替代疗法</a:t>
            </a:r>
          </a:p>
          <a:p>
            <a:pPr algn="just"/>
            <a:r>
              <a:rPr lang="zh-CN" altLang="en-US" b="1" smtClean="0"/>
              <a:t>     </a:t>
            </a:r>
            <a:r>
              <a:rPr lang="en-US" altLang="zh-CN" b="1" smtClean="0"/>
              <a:t>5</a:t>
            </a:r>
            <a:r>
              <a:rPr lang="zh-CN" altLang="en-US" b="1" smtClean="0"/>
              <a:t>、诱发排卵</a:t>
            </a:r>
          </a:p>
          <a:p>
            <a:endParaRPr lang="zh-CN" altLang="en-US" b="1" smtClean="0"/>
          </a:p>
        </p:txBody>
      </p:sp>
      <p:sp>
        <p:nvSpPr>
          <p:cNvPr id="2" name="灯片编号占位符 1"/>
          <p:cNvSpPr>
            <a:spLocks noGrp="1"/>
          </p:cNvSpPr>
          <p:nvPr>
            <p:ph type="sldNum" sz="quarter" idx="12"/>
          </p:nvPr>
        </p:nvSpPr>
        <p:spPr/>
        <p:txBody>
          <a:bodyPr/>
          <a:lstStyle/>
          <a:p>
            <a:fld id="{53396B67-1F3F-4CF6-8BC9-E271ABA30852}" type="slidenum">
              <a:rPr lang="zh-CN" altLang="en-US" smtClean="0"/>
              <a:t>17</a:t>
            </a:fld>
            <a:r>
              <a:rPr lang="en-US" altLang="zh-CN" smtClean="0"/>
              <a:t>1</a:t>
            </a:r>
            <a:endParaRPr lang="en-US" altLang="zh-CN">
              <a:solidFill>
                <a:srgbClr val="EBFD03"/>
              </a:solidFill>
            </a:endParaRP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5" dur="500" fill="hold" grpId="0" nodeType="clickEffect">
                                  <p:stCondLst>
                                    <p:cond delay="0"/>
                                  </p:stCondLst>
                                  <p:childTnLst>
                                    <p:set>
                                      <p:cBhvr>
                                        <p:cTn id="6" dur="1" fill="hold">
                                          <p:stCondLst>
                                            <p:cond delay="0"/>
                                          </p:stCondLst>
                                        </p:cTn>
                                        <p:tgtEl>
                                          <p:spTgt spid="278531">
                                            <p:txEl>
                                              <p:pRg st="0" end="0"/>
                                            </p:txEl>
                                          </p:spTgt>
                                        </p:tgtEl>
                                        <p:attrNameLst>
                                          <p:attrName>style.visibility</p:attrName>
                                        </p:attrNameLst>
                                      </p:cBhvr>
                                      <p:to>
                                        <p:strVal val="visible"/>
                                      </p:to>
                                    </p:set>
                                    <p:animEffect transition="in" filter="randombar(vertical)">
                                      <p:cBhvr>
                                        <p:cTn id="7" dur="500"/>
                                        <p:tgtEl>
                                          <p:spTgt spid="278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5" dur="500" fill="hold" grpId="0" nodeType="clickEffect">
                                  <p:stCondLst>
                                    <p:cond delay="0"/>
                                  </p:stCondLst>
                                  <p:childTnLst>
                                    <p:set>
                                      <p:cBhvr>
                                        <p:cTn id="11" dur="1" fill="hold">
                                          <p:stCondLst>
                                            <p:cond delay="0"/>
                                          </p:stCondLst>
                                        </p:cTn>
                                        <p:tgtEl>
                                          <p:spTgt spid="278531">
                                            <p:txEl>
                                              <p:pRg st="1" end="1"/>
                                            </p:txEl>
                                          </p:spTgt>
                                        </p:tgtEl>
                                        <p:attrNameLst>
                                          <p:attrName>style.visibility</p:attrName>
                                        </p:attrNameLst>
                                      </p:cBhvr>
                                      <p:to>
                                        <p:strVal val="visible"/>
                                      </p:to>
                                    </p:set>
                                    <p:animEffect transition="in" filter="randombar(vertical)">
                                      <p:cBhvr>
                                        <p:cTn id="12" dur="500"/>
                                        <p:tgtEl>
                                          <p:spTgt spid="278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5" dur="500" fill="hold" grpId="0" nodeType="clickEffect">
                                  <p:stCondLst>
                                    <p:cond delay="0"/>
                                  </p:stCondLst>
                                  <p:childTnLst>
                                    <p:set>
                                      <p:cBhvr>
                                        <p:cTn id="16" dur="1" fill="hold">
                                          <p:stCondLst>
                                            <p:cond delay="0"/>
                                          </p:stCondLst>
                                        </p:cTn>
                                        <p:tgtEl>
                                          <p:spTgt spid="278531">
                                            <p:txEl>
                                              <p:pRg st="2" end="2"/>
                                            </p:txEl>
                                          </p:spTgt>
                                        </p:tgtEl>
                                        <p:attrNameLst>
                                          <p:attrName>style.visibility</p:attrName>
                                        </p:attrNameLst>
                                      </p:cBhvr>
                                      <p:to>
                                        <p:strVal val="visible"/>
                                      </p:to>
                                    </p:set>
                                    <p:animEffect transition="in" filter="randombar(vertical)">
                                      <p:cBhvr>
                                        <p:cTn id="17" dur="500"/>
                                        <p:tgtEl>
                                          <p:spTgt spid="278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5" dur="500" fill="hold" grpId="0" nodeType="clickEffect">
                                  <p:stCondLst>
                                    <p:cond delay="0"/>
                                  </p:stCondLst>
                                  <p:childTnLst>
                                    <p:set>
                                      <p:cBhvr>
                                        <p:cTn id="21" dur="1" fill="hold">
                                          <p:stCondLst>
                                            <p:cond delay="0"/>
                                          </p:stCondLst>
                                        </p:cTn>
                                        <p:tgtEl>
                                          <p:spTgt spid="278531">
                                            <p:txEl>
                                              <p:pRg st="3" end="3"/>
                                            </p:txEl>
                                          </p:spTgt>
                                        </p:tgtEl>
                                        <p:attrNameLst>
                                          <p:attrName>style.visibility</p:attrName>
                                        </p:attrNameLst>
                                      </p:cBhvr>
                                      <p:to>
                                        <p:strVal val="visible"/>
                                      </p:to>
                                    </p:set>
                                    <p:animEffect transition="in" filter="randombar(vertical)">
                                      <p:cBhvr>
                                        <p:cTn id="22" dur="500"/>
                                        <p:tgtEl>
                                          <p:spTgt spid="27853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5" dur="500" fill="hold" grpId="0" nodeType="clickEffect">
                                  <p:stCondLst>
                                    <p:cond delay="0"/>
                                  </p:stCondLst>
                                  <p:childTnLst>
                                    <p:set>
                                      <p:cBhvr>
                                        <p:cTn id="26" dur="1" fill="hold">
                                          <p:stCondLst>
                                            <p:cond delay="0"/>
                                          </p:stCondLst>
                                        </p:cTn>
                                        <p:tgtEl>
                                          <p:spTgt spid="278531">
                                            <p:txEl>
                                              <p:pRg st="4" end="4"/>
                                            </p:txEl>
                                          </p:spTgt>
                                        </p:tgtEl>
                                        <p:attrNameLst>
                                          <p:attrName>style.visibility</p:attrName>
                                        </p:attrNameLst>
                                      </p:cBhvr>
                                      <p:to>
                                        <p:strVal val="visible"/>
                                      </p:to>
                                    </p:set>
                                    <p:animEffect transition="in" filter="randombar(vertical)">
                                      <p:cBhvr>
                                        <p:cTn id="27" dur="500"/>
                                        <p:tgtEl>
                                          <p:spTgt spid="27853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8531" grpId="0" uiExpand="1"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40961" name="标题 279553"/>
          <p:cNvSpPr>
            <a:spLocks noGrp="1" noChangeArrowheads="1"/>
          </p:cNvSpPr>
          <p:nvPr>
            <p:ph type="title"/>
          </p:nvPr>
        </p:nvSpPr>
        <p:spPr/>
        <p:txBody>
          <a:bodyPr/>
          <a:lstStyle/>
          <a:p>
            <a:r>
              <a:rPr lang="en-US" altLang="zh-CN" smtClean="0"/>
              <a:t> </a:t>
            </a:r>
            <a:r>
              <a:rPr lang="zh-CN" altLang="en-US" b="1" smtClean="0"/>
              <a:t>痛   经</a:t>
            </a:r>
            <a:endParaRPr lang="zh-CN" altLang="en-US" smtClean="0"/>
          </a:p>
        </p:txBody>
      </p:sp>
      <p:sp>
        <p:nvSpPr>
          <p:cNvPr id="279555" name="内容占位符 279554"/>
          <p:cNvSpPr>
            <a:spLocks noGrp="1" noChangeArrowheads="1"/>
          </p:cNvSpPr>
          <p:nvPr>
            <p:ph idx="1"/>
          </p:nvPr>
        </p:nvSpPr>
        <p:spPr>
          <a:xfrm>
            <a:off x="609600" y="1447800"/>
            <a:ext cx="8066088" cy="4953000"/>
          </a:xfrm>
          <a:ln>
            <a:solidFill>
              <a:schemeClr val="tx1"/>
            </a:solidFill>
            <a:miter lim="800000"/>
          </a:ln>
        </p:spPr>
        <p:txBody>
          <a:bodyPr/>
          <a:lstStyle/>
          <a:p>
            <a:pPr algn="ctr"/>
            <a:endParaRPr lang="en-US" altLang="zh-CN" smtClean="0"/>
          </a:p>
          <a:p>
            <a:pPr algn="just"/>
            <a:r>
              <a:rPr lang="zh-CN" altLang="en-US" b="1" smtClean="0"/>
              <a:t>痛经：凡在行经前后或月经期出现下腹  </a:t>
            </a:r>
          </a:p>
          <a:p>
            <a:pPr algn="just"/>
            <a:r>
              <a:rPr lang="zh-CN" altLang="en-US" b="1" smtClean="0"/>
              <a:t>            疼痛、坠胀、腰酸或合并头痛、</a:t>
            </a:r>
          </a:p>
          <a:p>
            <a:pPr algn="just"/>
            <a:r>
              <a:rPr lang="zh-CN" altLang="en-US" b="1" smtClean="0"/>
              <a:t>          乏力、头晕、恶心等其他不适，</a:t>
            </a:r>
          </a:p>
          <a:p>
            <a:pPr algn="just"/>
            <a:r>
              <a:rPr lang="zh-CN" altLang="en-US" b="1" smtClean="0"/>
              <a:t>          影响生活和工作质量者。</a:t>
            </a:r>
          </a:p>
          <a:p>
            <a:pPr algn="just"/>
            <a:r>
              <a:rPr lang="zh-CN" altLang="en-US" b="1" smtClean="0"/>
              <a:t>一、分类</a:t>
            </a:r>
          </a:p>
          <a:p>
            <a:pPr algn="just"/>
            <a:r>
              <a:rPr lang="zh-CN" altLang="en-US" b="1" smtClean="0"/>
              <a:t>    </a:t>
            </a:r>
            <a:r>
              <a:rPr lang="en-US" altLang="zh-CN" b="1" smtClean="0"/>
              <a:t>1</a:t>
            </a:r>
            <a:r>
              <a:rPr lang="zh-CN" altLang="en-US" b="1" smtClean="0"/>
              <a:t>、原发性痛经。       </a:t>
            </a:r>
          </a:p>
          <a:p>
            <a:pPr algn="just"/>
            <a:r>
              <a:rPr lang="zh-CN" altLang="en-US" b="1" smtClean="0"/>
              <a:t>    </a:t>
            </a:r>
            <a:r>
              <a:rPr lang="en-US" altLang="zh-CN" b="1" smtClean="0"/>
              <a:t>2</a:t>
            </a:r>
            <a:r>
              <a:rPr lang="zh-CN" altLang="en-US" b="1" smtClean="0"/>
              <a:t>、继发性痛经</a:t>
            </a:r>
            <a:r>
              <a:rPr lang="en-US" altLang="zh-CN" b="1" smtClean="0">
                <a:latin typeface="Arial" pitchFamily="34" charset="0"/>
              </a:rPr>
              <a:t>—</a:t>
            </a:r>
            <a:r>
              <a:rPr lang="zh-CN" altLang="en-US" b="1" smtClean="0"/>
              <a:t>子宫内膜异位症</a:t>
            </a:r>
          </a:p>
          <a:p>
            <a:endParaRPr lang="zh-CN" altLang="en-US" b="1" smtClean="0"/>
          </a:p>
        </p:txBody>
      </p:sp>
      <p:sp>
        <p:nvSpPr>
          <p:cNvPr id="2" name="灯片编号占位符 1"/>
          <p:cNvSpPr>
            <a:spLocks noGrp="1"/>
          </p:cNvSpPr>
          <p:nvPr>
            <p:ph type="sldNum" sz="quarter" idx="12"/>
          </p:nvPr>
        </p:nvSpPr>
        <p:spPr/>
        <p:txBody>
          <a:bodyPr/>
          <a:lstStyle/>
          <a:p>
            <a:fld id="{53396B67-1F3F-4CF6-8BC9-E271ABA30852}" type="slidenum">
              <a:rPr lang="zh-CN" altLang="en-US" smtClean="0"/>
              <a:t>18</a:t>
            </a:fld>
            <a:r>
              <a:rPr lang="en-US" altLang="zh-CN" smtClean="0"/>
              <a:t>1</a:t>
            </a:r>
            <a:endParaRPr lang="en-US" altLang="zh-CN">
              <a:solidFill>
                <a:srgbClr val="EBFD03"/>
              </a:solidFill>
            </a:endParaRP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1" dur="500" fill="hold" grpId="0" nodeType="clickEffect">
                                  <p:stCondLst>
                                    <p:cond delay="0"/>
                                  </p:stCondLst>
                                  <p:childTnLst>
                                    <p:set>
                                      <p:cBhvr>
                                        <p:cTn id="6" dur="1" fill="hold">
                                          <p:stCondLst>
                                            <p:cond delay="0"/>
                                          </p:stCondLst>
                                        </p:cTn>
                                        <p:tgtEl>
                                          <p:spTgt spid="279555">
                                            <p:txEl>
                                              <p:pRg st="1" end="1"/>
                                            </p:txEl>
                                          </p:spTgt>
                                        </p:tgtEl>
                                        <p:attrNameLst>
                                          <p:attrName>style.visibility</p:attrName>
                                        </p:attrNameLst>
                                      </p:cBhvr>
                                      <p:to>
                                        <p:strVal val="visible"/>
                                      </p:to>
                                    </p:set>
                                    <p:animEffect transition="in" filter="slide(fromTop)">
                                      <p:cBhvr>
                                        <p:cTn id="7" dur="500"/>
                                        <p:tgtEl>
                                          <p:spTgt spid="27955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1" dur="500" fill="hold" grpId="0" nodeType="clickEffect">
                                  <p:stCondLst>
                                    <p:cond delay="0"/>
                                  </p:stCondLst>
                                  <p:childTnLst>
                                    <p:set>
                                      <p:cBhvr>
                                        <p:cTn id="11" dur="1" fill="hold">
                                          <p:stCondLst>
                                            <p:cond delay="0"/>
                                          </p:stCondLst>
                                        </p:cTn>
                                        <p:tgtEl>
                                          <p:spTgt spid="279555">
                                            <p:txEl>
                                              <p:pRg st="2" end="2"/>
                                            </p:txEl>
                                          </p:spTgt>
                                        </p:tgtEl>
                                        <p:attrNameLst>
                                          <p:attrName>style.visibility</p:attrName>
                                        </p:attrNameLst>
                                      </p:cBhvr>
                                      <p:to>
                                        <p:strVal val="visible"/>
                                      </p:to>
                                    </p:set>
                                    <p:animEffect transition="in" filter="slide(fromTop)">
                                      <p:cBhvr>
                                        <p:cTn id="12" dur="500"/>
                                        <p:tgtEl>
                                          <p:spTgt spid="27955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1" dur="500" fill="hold" grpId="0" nodeType="clickEffect">
                                  <p:stCondLst>
                                    <p:cond delay="0"/>
                                  </p:stCondLst>
                                  <p:childTnLst>
                                    <p:set>
                                      <p:cBhvr>
                                        <p:cTn id="16" dur="1" fill="hold">
                                          <p:stCondLst>
                                            <p:cond delay="0"/>
                                          </p:stCondLst>
                                        </p:cTn>
                                        <p:tgtEl>
                                          <p:spTgt spid="279555">
                                            <p:txEl>
                                              <p:pRg st="3" end="3"/>
                                            </p:txEl>
                                          </p:spTgt>
                                        </p:tgtEl>
                                        <p:attrNameLst>
                                          <p:attrName>style.visibility</p:attrName>
                                        </p:attrNameLst>
                                      </p:cBhvr>
                                      <p:to>
                                        <p:strVal val="visible"/>
                                      </p:to>
                                    </p:set>
                                    <p:animEffect transition="in" filter="slide(fromTop)">
                                      <p:cBhvr>
                                        <p:cTn id="17" dur="500"/>
                                        <p:tgtEl>
                                          <p:spTgt spid="27955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2" presetClass="entr" presetSubtype="1" dur="500" fill="hold" grpId="0" nodeType="clickEffect">
                                  <p:stCondLst>
                                    <p:cond delay="0"/>
                                  </p:stCondLst>
                                  <p:childTnLst>
                                    <p:set>
                                      <p:cBhvr>
                                        <p:cTn id="21" dur="1" fill="hold">
                                          <p:stCondLst>
                                            <p:cond delay="0"/>
                                          </p:stCondLst>
                                        </p:cTn>
                                        <p:tgtEl>
                                          <p:spTgt spid="279555">
                                            <p:txEl>
                                              <p:pRg st="4" end="4"/>
                                            </p:txEl>
                                          </p:spTgt>
                                        </p:tgtEl>
                                        <p:attrNameLst>
                                          <p:attrName>style.visibility</p:attrName>
                                        </p:attrNameLst>
                                      </p:cBhvr>
                                      <p:to>
                                        <p:strVal val="visible"/>
                                      </p:to>
                                    </p:set>
                                    <p:animEffect transition="in" filter="slide(fromTop)">
                                      <p:cBhvr>
                                        <p:cTn id="22" dur="500"/>
                                        <p:tgtEl>
                                          <p:spTgt spid="27955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2" presetClass="entr" presetSubtype="1" dur="500" fill="hold" grpId="0" nodeType="clickEffect">
                                  <p:stCondLst>
                                    <p:cond delay="0"/>
                                  </p:stCondLst>
                                  <p:childTnLst>
                                    <p:set>
                                      <p:cBhvr>
                                        <p:cTn id="26" dur="1" fill="hold">
                                          <p:stCondLst>
                                            <p:cond delay="0"/>
                                          </p:stCondLst>
                                        </p:cTn>
                                        <p:tgtEl>
                                          <p:spTgt spid="279555">
                                            <p:txEl>
                                              <p:pRg st="5" end="5"/>
                                            </p:txEl>
                                          </p:spTgt>
                                        </p:tgtEl>
                                        <p:attrNameLst>
                                          <p:attrName>style.visibility</p:attrName>
                                        </p:attrNameLst>
                                      </p:cBhvr>
                                      <p:to>
                                        <p:strVal val="visible"/>
                                      </p:to>
                                    </p:set>
                                    <p:animEffect transition="in" filter="slide(fromTop)">
                                      <p:cBhvr>
                                        <p:cTn id="27" dur="500"/>
                                        <p:tgtEl>
                                          <p:spTgt spid="279555">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2" presetClass="entr" presetSubtype="1" dur="500" fill="hold" grpId="0" nodeType="clickEffect">
                                  <p:stCondLst>
                                    <p:cond delay="0"/>
                                  </p:stCondLst>
                                  <p:childTnLst>
                                    <p:set>
                                      <p:cBhvr>
                                        <p:cTn id="31" dur="1" fill="hold">
                                          <p:stCondLst>
                                            <p:cond delay="0"/>
                                          </p:stCondLst>
                                        </p:cTn>
                                        <p:tgtEl>
                                          <p:spTgt spid="279555">
                                            <p:txEl>
                                              <p:pRg st="6" end="6"/>
                                            </p:txEl>
                                          </p:spTgt>
                                        </p:tgtEl>
                                        <p:attrNameLst>
                                          <p:attrName>style.visibility</p:attrName>
                                        </p:attrNameLst>
                                      </p:cBhvr>
                                      <p:to>
                                        <p:strVal val="visible"/>
                                      </p:to>
                                    </p:set>
                                    <p:animEffect transition="in" filter="slide(fromTop)">
                                      <p:cBhvr>
                                        <p:cTn id="32" dur="500"/>
                                        <p:tgtEl>
                                          <p:spTgt spid="279555">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1" dur="500" fill="hold" grpId="0" nodeType="clickEffect">
                                  <p:stCondLst>
                                    <p:cond delay="0"/>
                                  </p:stCondLst>
                                  <p:childTnLst>
                                    <p:set>
                                      <p:cBhvr>
                                        <p:cTn id="36" dur="1" fill="hold">
                                          <p:stCondLst>
                                            <p:cond delay="0"/>
                                          </p:stCondLst>
                                        </p:cTn>
                                        <p:tgtEl>
                                          <p:spTgt spid="279555">
                                            <p:txEl>
                                              <p:pRg st="7" end="7"/>
                                            </p:txEl>
                                          </p:spTgt>
                                        </p:tgtEl>
                                        <p:attrNameLst>
                                          <p:attrName>style.visibility</p:attrName>
                                        </p:attrNameLst>
                                      </p:cBhvr>
                                      <p:to>
                                        <p:strVal val="visible"/>
                                      </p:to>
                                    </p:set>
                                    <p:animEffect transition="in" filter="slide(fromTop)">
                                      <p:cBhvr>
                                        <p:cTn id="37" dur="500"/>
                                        <p:tgtEl>
                                          <p:spTgt spid="27955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9555" grpId="0" uiExpand="1" build="p"/>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43009" name="标题 280577"/>
          <p:cNvSpPr>
            <a:spLocks noGrp="1" noChangeArrowheads="1"/>
          </p:cNvSpPr>
          <p:nvPr>
            <p:ph type="title"/>
          </p:nvPr>
        </p:nvSpPr>
        <p:spPr/>
        <p:txBody>
          <a:bodyPr/>
          <a:lstStyle/>
          <a:p>
            <a:r>
              <a:rPr lang="zh-CN" altLang="en-US" b="1" smtClean="0"/>
              <a:t>分类及疼痛原因</a:t>
            </a:r>
          </a:p>
        </p:txBody>
      </p:sp>
      <p:sp>
        <p:nvSpPr>
          <p:cNvPr id="280579" name="内容占位符 280578"/>
          <p:cNvSpPr>
            <a:spLocks noGrp="1" noChangeArrowheads="1"/>
          </p:cNvSpPr>
          <p:nvPr>
            <p:ph idx="1"/>
          </p:nvPr>
        </p:nvSpPr>
        <p:spPr>
          <a:xfrm>
            <a:off x="395288" y="1773238"/>
            <a:ext cx="8569325" cy="4464050"/>
          </a:xfrm>
        </p:spPr>
        <p:txBody>
          <a:bodyPr/>
          <a:lstStyle/>
          <a:p>
            <a:pPr algn="just"/>
            <a:r>
              <a:rPr lang="en-US" altLang="zh-CN" sz="2800" b="1" smtClean="0"/>
              <a:t>1</a:t>
            </a:r>
            <a:r>
              <a:rPr lang="zh-CN" altLang="en-US" sz="2800" b="1" smtClean="0"/>
              <a:t>、原发性痛经   多见于青春期无器质性病变的痛经       </a:t>
            </a:r>
          </a:p>
          <a:p>
            <a:pPr algn="just"/>
            <a:r>
              <a:rPr lang="en-US" altLang="zh-CN" sz="2800" b="1" smtClean="0"/>
              <a:t>2</a:t>
            </a:r>
            <a:r>
              <a:rPr lang="zh-CN" altLang="en-US" sz="2800" b="1" smtClean="0"/>
              <a:t>、继发性痛经 盆腔器质性疾病如子宫内膜异位症、盆腔炎、宫颈狭窄</a:t>
            </a:r>
          </a:p>
          <a:p>
            <a:pPr algn="just"/>
            <a:r>
              <a:rPr lang="zh-CN" altLang="en-US" sz="2800" b="1" smtClean="0"/>
              <a:t>   疼痛与子宫肌肉活动增强所导致的子宫张力增加过度痉挛性收缩有关。</a:t>
            </a:r>
          </a:p>
          <a:p>
            <a:r>
              <a:rPr lang="zh-CN" altLang="en-US" sz="2800" b="1" smtClean="0"/>
              <a:t>   痛经发生与月经时子宫释放前列腺素</a:t>
            </a:r>
            <a:r>
              <a:rPr lang="en-US" altLang="zh-CN" sz="2800" b="1" smtClean="0"/>
              <a:t>PG</a:t>
            </a:r>
            <a:r>
              <a:rPr lang="zh-CN" altLang="en-US" sz="2800" b="1" smtClean="0"/>
              <a:t>有关，其是</a:t>
            </a:r>
            <a:r>
              <a:rPr lang="en-US" altLang="zh-CN" sz="2800" b="1" smtClean="0"/>
              <a:t>PGF</a:t>
            </a:r>
            <a:r>
              <a:rPr lang="en-US" altLang="zh-CN" sz="2800" b="1" baseline="-30000" smtClean="0"/>
              <a:t>2a</a:t>
            </a:r>
            <a:r>
              <a:rPr lang="zh-CN" altLang="en-US" sz="2800" b="1" smtClean="0"/>
              <a:t>、</a:t>
            </a:r>
            <a:r>
              <a:rPr lang="en-US" altLang="zh-CN" sz="2800" b="1" smtClean="0"/>
              <a:t>P GE</a:t>
            </a:r>
            <a:r>
              <a:rPr lang="en-US" altLang="zh-CN" sz="2800" b="1" baseline="-30000" smtClean="0"/>
              <a:t>2</a:t>
            </a:r>
            <a:r>
              <a:rPr lang="zh-CN" altLang="en-US" sz="2800" b="1" smtClean="0"/>
              <a:t>较正常妇女明显</a:t>
            </a:r>
            <a:r>
              <a:rPr lang="en-US" altLang="zh-CN" sz="2800" b="1" smtClean="0"/>
              <a:t>↑</a:t>
            </a:r>
            <a:r>
              <a:rPr lang="zh-CN" altLang="en-US" sz="2800" b="1" smtClean="0"/>
              <a:t>，过高浓度的</a:t>
            </a:r>
            <a:r>
              <a:rPr lang="en-US" altLang="zh-CN" sz="2800" b="1" smtClean="0"/>
              <a:t>PG</a:t>
            </a:r>
            <a:r>
              <a:rPr lang="zh-CN" altLang="en-US" sz="2800" b="1" smtClean="0"/>
              <a:t>可使子宫平滑肌产生强列收缩。 </a:t>
            </a:r>
          </a:p>
        </p:txBody>
      </p:sp>
      <p:sp>
        <p:nvSpPr>
          <p:cNvPr id="2" name="灯片编号占位符 1"/>
          <p:cNvSpPr>
            <a:spLocks noGrp="1"/>
          </p:cNvSpPr>
          <p:nvPr>
            <p:ph type="sldNum" sz="quarter" idx="12"/>
          </p:nvPr>
        </p:nvSpPr>
        <p:spPr/>
        <p:txBody>
          <a:bodyPr/>
          <a:lstStyle/>
          <a:p>
            <a:fld id="{53396B67-1F3F-4CF6-8BC9-E271ABA30852}" type="slidenum">
              <a:rPr lang="zh-CN" altLang="en-US" smtClean="0"/>
              <a:t>19</a:t>
            </a:fld>
            <a:r>
              <a:rPr lang="en-US" altLang="zh-CN" smtClean="0"/>
              <a:t>1</a:t>
            </a:r>
            <a:endParaRPr lang="en-US" altLang="zh-CN">
              <a:solidFill>
                <a:srgbClr val="EBFD03"/>
              </a:solidFill>
            </a:endParaRP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280579">
                                            <p:txEl>
                                              <p:pRg st="0" end="0"/>
                                            </p:txEl>
                                          </p:spTgt>
                                        </p:tgtEl>
                                        <p:attrNameLst>
                                          <p:attrName>style.visibility</p:attrName>
                                        </p:attrNameLst>
                                      </p:cBhvr>
                                      <p:to>
                                        <p:strVal val="visible"/>
                                      </p:to>
                                    </p:set>
                                    <p:animEffect transition="in" filter="slide(fromBottom)">
                                      <p:cBhvr>
                                        <p:cTn id="7" dur="500"/>
                                        <p:tgtEl>
                                          <p:spTgt spid="2805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dur="500" fill="hold" grpId="0" nodeType="clickEffect">
                                  <p:stCondLst>
                                    <p:cond delay="0"/>
                                  </p:stCondLst>
                                  <p:childTnLst>
                                    <p:set>
                                      <p:cBhvr>
                                        <p:cTn id="11" dur="1" fill="hold">
                                          <p:stCondLst>
                                            <p:cond delay="0"/>
                                          </p:stCondLst>
                                        </p:cTn>
                                        <p:tgtEl>
                                          <p:spTgt spid="280579">
                                            <p:txEl>
                                              <p:pRg st="1" end="1"/>
                                            </p:txEl>
                                          </p:spTgt>
                                        </p:tgtEl>
                                        <p:attrNameLst>
                                          <p:attrName>style.visibility</p:attrName>
                                        </p:attrNameLst>
                                      </p:cBhvr>
                                      <p:to>
                                        <p:strVal val="visible"/>
                                      </p:to>
                                    </p:set>
                                    <p:animEffect transition="in" filter="slide(fromBottom)">
                                      <p:cBhvr>
                                        <p:cTn id="12" dur="500"/>
                                        <p:tgtEl>
                                          <p:spTgt spid="28057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dur="500" fill="hold" grpId="0" nodeType="clickEffect">
                                  <p:stCondLst>
                                    <p:cond delay="0"/>
                                  </p:stCondLst>
                                  <p:childTnLst>
                                    <p:set>
                                      <p:cBhvr>
                                        <p:cTn id="16" dur="1" fill="hold">
                                          <p:stCondLst>
                                            <p:cond delay="0"/>
                                          </p:stCondLst>
                                        </p:cTn>
                                        <p:tgtEl>
                                          <p:spTgt spid="280579">
                                            <p:txEl>
                                              <p:pRg st="2" end="2"/>
                                            </p:txEl>
                                          </p:spTgt>
                                        </p:tgtEl>
                                        <p:attrNameLst>
                                          <p:attrName>style.visibility</p:attrName>
                                        </p:attrNameLst>
                                      </p:cBhvr>
                                      <p:to>
                                        <p:strVal val="visible"/>
                                      </p:to>
                                    </p:set>
                                    <p:animEffect transition="in" filter="slide(fromBottom)">
                                      <p:cBhvr>
                                        <p:cTn id="17" dur="500"/>
                                        <p:tgtEl>
                                          <p:spTgt spid="28057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2" presetClass="entr" presetSubtype="4" dur="500" fill="hold" grpId="0" nodeType="clickEffect">
                                  <p:stCondLst>
                                    <p:cond delay="0"/>
                                  </p:stCondLst>
                                  <p:childTnLst>
                                    <p:set>
                                      <p:cBhvr>
                                        <p:cTn id="21" dur="1" fill="hold">
                                          <p:stCondLst>
                                            <p:cond delay="0"/>
                                          </p:stCondLst>
                                        </p:cTn>
                                        <p:tgtEl>
                                          <p:spTgt spid="280579">
                                            <p:txEl>
                                              <p:pRg st="3" end="3"/>
                                            </p:txEl>
                                          </p:spTgt>
                                        </p:tgtEl>
                                        <p:attrNameLst>
                                          <p:attrName>style.visibility</p:attrName>
                                        </p:attrNameLst>
                                      </p:cBhvr>
                                      <p:to>
                                        <p:strVal val="visible"/>
                                      </p:to>
                                    </p:set>
                                    <p:animEffect transition="in" filter="slide(fromBottom)">
                                      <p:cBhvr>
                                        <p:cTn id="22" dur="500"/>
                                        <p:tgtEl>
                                          <p:spTgt spid="28057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579" grpId="0" uiExpand="1" build="p"/>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https://d.book118.com/237120102023006044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Autumn2003-4">
  <a:themeElements>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fontScheme name="">
      <a:majorFont>
        <a:latin typeface="隶书"/>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Autumn2003-4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Autumn2003-4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Autumn2003-4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Autumn2003-4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Autumn2003-4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Autumn2003-4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Autumn2003-4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Autumn2003-4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Autumn2003-4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Autumn2003-4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Autumn2003-4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Autumn2003-4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fontScheme name="">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默认设计模板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默认设计模板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默认设计模板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默认设计模板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167</Paragraphs>
  <Slides>20</Slides>
  <Notes>19</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20</vt:i4>
      </vt:variant>
    </vt:vector>
  </HeadingPairs>
  <TitlesOfParts>
    <vt:vector baseType="lpstr" size="34">
      <vt:lpstr>Arial</vt:lpstr>
      <vt:lpstr>Calibri</vt:lpstr>
      <vt:lpstr>隶书</vt:lpstr>
      <vt:lpstr>宋体</vt:lpstr>
      <vt:lpstr>Times New Roman</vt:lpstr>
      <vt:lpstr>Verdana</vt:lpstr>
      <vt:lpstr>Cambria</vt:lpstr>
      <vt:lpstr>Wingdings</vt:lpstr>
      <vt:lpstr>Comic Sans MS</vt:lpstr>
      <vt:lpstr>楷体_GB2312</vt:lpstr>
      <vt:lpstr>华文行楷</vt:lpstr>
      <vt:lpstr>Arial Black</vt:lpstr>
      <vt:lpstr>华文新魏</vt:lpstr>
      <vt:lpstr>Office Theme</vt:lpstr>
      <vt:lpstr>功能性失调性子宫出血   Dysfunctional Uterine           Bleeding,DUB</vt:lpstr>
      <vt:lpstr/>
      <vt:lpstr>Clinical Classification: </vt:lpstr>
      <vt:lpstr>病因（Etiology）</vt:lpstr>
      <vt:lpstr>病因</vt:lpstr>
      <vt:lpstr>功血的临床表现</vt:lpstr>
      <vt:lpstr>治疗原则</vt:lpstr>
      <vt:lpstr>药物治疗</vt:lpstr>
      <vt:lpstr>PowerPoint Presentation</vt:lpstr>
      <vt:lpstr>药物治疗</vt:lpstr>
      <vt:lpstr>护理评估</vt:lpstr>
      <vt:lpstr>可能的护理诊断</vt:lpstr>
      <vt:lpstr>护理措施</vt:lpstr>
      <vt:lpstr>功血的分类及各类的特点比较</vt:lpstr>
      <vt:lpstr>闭   经</vt:lpstr>
      <vt:lpstr>闭经的病因</vt:lpstr>
      <vt:lpstr>闭经的处理原则</vt:lpstr>
      <vt:lpstr> 痛   经</vt:lpstr>
      <vt:lpstr>分类及疼痛原因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2024-09-18T08:07:22.638</cp:lastPrinted>
  <dcterms:created xsi:type="dcterms:W3CDTF">2024-09-18T00:07:22Z</dcterms:created>
  <dcterms:modified xsi:type="dcterms:W3CDTF">2024-09-18T00:07:24Z</dcterms:modified>
</cp:coreProperties>
</file>