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C09AB-8E85-4317-B9A9-2093074A2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CBE71-550C-4472-9D73-03BFF142E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59BC9-EEFA-4C8F-88D8-169ACF6D0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4D068-DB75-4109-AD69-2686BB4CB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820EFD-F6E5-4977-93E6-9596F0A2D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1B3FE-6DC2-4981-9021-EF4170454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5CD27-A96C-411D-B5C4-8E23882EC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D5DD8-8CD3-49EC-9405-B7889359D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F3C91-9215-4974-80E2-ED95CA301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58C18-8AD2-4F4B-B00B-80CA2B182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221CF-05C2-4F7D-885B-DCBA33637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21053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生产性活动的评定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生产性活动概述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评定方法与指标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生产性活动评定实施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生产性活动评定结果分析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生产性活动优化策略探讨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明确生产性活动的定义和范围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通过对生产性活动的评定，可以明确其定义和范围，为后续的政策制定和实践活动提供基础。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促进生产性活动的发展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评定可以发现生产性活动中存在的问题和不足之处，为改进和优化提供方向，从而促进生产性活动的发展。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提高经济效率和社会福利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生产性活动是社会经济发展的重要组成部分，通过评定可以促进其提高效率和质量，进而提高整个社会的经济效率和社会福利。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包括农业、工业、服务业等各个领域的生产性活动。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评定对象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包括企业、个体工商户、农民等从事生产性活动的主体。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新兴产业、绿色产业、创新创业等领域的生产性活动，以及小微企业、农村地区等的生产性活动。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生产性活动概述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生产性活动的定义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生产性活动是指那些能够创造物质财富和精神财富的活动，包括农业、工业、建筑业、交通运输业、商业等各个领域中的生产劳动。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生产性活动是人类社会存在和发展的基础，是社会分工和协作的产物，同时也是社会财富的主要来源。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按产业划分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可分为第一产业（农业、林业、牧业、渔业等）、第二产业（工业、建筑业等）和第三产业（服务业、商业、金融业等）。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按劳动对象划分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可分为物质生产领域和精神生产领域。物质生产领域包括工农业生产、交通运输等，精神生产领域包括科学研究、文化艺术等。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按劳动方式划分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可分为简单劳动和复杂劳动。简单劳动是指不需要经过专门训练就能从事的劳动，复杂劳动则需要具备一定的专业知识和技能。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生产性活动的分类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生产性活动的特点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生产性活动能够创造新的物质财富和精神财富，推动社会进步和发展。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生产性活动是社会分工和协作的产物，需要不同领域和行业的劳动者共同参与。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生产性活动随着历史的发展而不断变化，不同历史时期的生产性活动具有不同的特点。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生产性活动遵循一定的客观规律，如价值规律、竞争规律等，这些规律对生产性活动起着重要的调节作用。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评定方法与指标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将待评定的生产性活动与相关标准或基准进行对比，找出差异和不足之处，从而进行评定。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邀请相关领域的专家对生产性活动进行评估，利用专家的知识和经验对活动进行客观、全面的评价。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通过对多个指标进行综合评价，得出一个综合得分或等级，以反映生产性活动的整体表现。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效率指标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衡量生产性活动的效率，如劳动生产率、设备利用率等。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反映产品或服务的质量水平，如合格率、返修率、客户满意度等。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考察生产性活动的成本控制能力，如单位产品成本、成本降低率等。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创新指标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衡量生产性活动的创新能力，如新产品开发周期、专利申请数等。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评定指标选择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收集生产性活动的相关数据，包括生产记录、财务报表、市场调查等。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对收集到的数据进行整理、分类、筛选和加工，以提取有用的信息。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运用统计学等方法对数据进行分析，揭示生产性活动的内在规律和特点。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将分析结果以图表、报告等形式呈现出来，为决策提供支持。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生产性活动评定实施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制定评定指标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根据评定目的，制定相应的评定指标，如产量、工时、能耗、排放等，确保指标的科学性、合理性和可操作性。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确定评定方法和流程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选择适当的评定方法，如实地考察、问卷调查、专家评审等，并制定相应的评定流程，确保评定的有序进行。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明确评定的目的和范围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确定生产性活动评定的具体目标，如评估生产效率、资源利用、环境影响等，并明确评定的范围和边界。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评定计划制定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https://d.book118.com/237121053106006041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2024-09-14T08:06:47.529</cp:lastPrinted>
  <dcterms:created xsi:type="dcterms:W3CDTF">2024-09-14T00:06:47Z</dcterms:created>
  <dcterms:modified xsi:type="dcterms:W3CDTF">2024-09-14T00:06:49Z</dcterms:modified>
</cp:coreProperties>
</file>