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D0EEB-BAB7-4AB6-9C71-63D749823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C940-8624-4705-8D9E-860F9909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FAAD-4A6D-4002-B133-37CDF495D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C8471-28C2-40BF-8102-51FB191B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12DDA-C9FB-419F-8607-28171733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21F7A-6F04-4373-A4E3-1A374578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32D3F-7AF2-426C-912C-50481237B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B34C9-9EE8-469F-8933-75A36C1C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8961D-4D78-4F8A-A257-66B8DE03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840BF-D76D-4C06-B53F-C5E96DE5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AEE18-7E5C-4635-B005-612C8BE7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2102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学校教育与学生生活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学生生活与校园文化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学校教育与家庭教育的关系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学校教育与未来职业发展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学校教育通过系统地传授知识，帮助学生建立扎实的学术基础，培养批判性思维和解决问题的能力。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学校是培养学生与人交往、沟通合作的重要场所，有助于学生发展良好的人际关系和团队协作能力。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学校教育教会学生时间管理、情绪调节等自我管理技能，有助于培养学生的自律性和责任感。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培养综合素质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学校教育通过德育课程和校园文化，引导学生树立正确的道德观念，培养良好的品德和行为习惯。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学校教育帮助学生认识自我、发现兴趣和潜能，培养积极向上的心态和自我实现的追求。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学校教育强调集体主义和爱国主义教育，培养学生的社会责任感和国家认同感。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提升社会适应能力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学校教育注重理论与实践相结合，通过各种实践活动培养学生的实际操作能力和创新精神。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学校教育教会学生面对挫折和困难时积极应对，培养坚韧不拔的意志和适应变化的能力。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终身学习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学校教育培养学生自主学习的习惯和能力，为终身学习和发展奠定基础。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学校教育的挑战与对策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确保学生有足够的休息和睡眠时间，避免长时间连续学习导致的疲劳和压力。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合理安排学习时间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除了考试成绩外，关注学生的其他方面表现，如团队合作、创新实践等，减轻单一评价标准带来的压力。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提供心理咨询和辅导，帮助学生正确认识和应对学习压力，增强自我调节能力。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应对学习压力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鼓励自主探究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引导学生主动参与学习过程，培养自主学习和探究的能力，增强学习动力。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采用多样化的教学方法，如情境教学、项目式学习等，激发学生的学习热情和兴趣。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通过奖励、表扬等方式，鼓励学生积极学习和表现，提高学习积极性。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提升学习兴趣与动力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培养学生的批判性思维和问题解决能力，鼓励他们对所学知识进行质疑和探索。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鼓励质疑与探索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组织科技创新、社会实践等活动，为学生提供展示和锻炼创新能力的机会。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提供创新实践平台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促进跨学科知识的融合与运用，激发学生的创新思维和创造力。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提供心理辅导服务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建立心理辅导中心，为学生提供心理咨询、心理疏导等服务，帮助学生解决心理问题。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建立良好的师生关系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加强师生之间的沟通与互动，建立互信、友好的师生关系，为学生提供情感支持和心理安慰。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普及心理健康知识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开展心理健康教育活动，帮助学生了解心理健康的重要性，提高自我认知和调节能力。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学生生活与校园文化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https://d.book118.com/237122102100006042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2024-09-15T18:21:40.760</cp:lastPrinted>
  <dcterms:created xsi:type="dcterms:W3CDTF">2024-09-15T10:21:40Z</dcterms:created>
  <dcterms:modified xsi:type="dcterms:W3CDTF">2024-09-15T10:21:42Z</dcterms:modified>
</cp:coreProperties>
</file>