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AB2666-5D52-4493-9067-D822CEA5CE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2F17E-6BD0-4204-810D-D34342D1B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832EC6-8799-416B-9284-EFA49E609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CCA7B4-6B30-41F9-828A-CFF4D00D8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554582-4BD5-4B18-982E-47FA73561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1BCEC9-DB05-4CE4-AD60-CF4EAA466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F98185-6C7E-4904-92ED-DE4F5DC47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ADBC90-FF23-487E-BC7E-ED1C6E7701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C554B3-7095-4B9B-A05A-B52197C18E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A05C56-F27E-4680-80B5-550E21CF2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86440-89AF-491C-B565-C6C1BF8FA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2214405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禁毒 预防艾滋病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9738" y="4568330"/>
            <a:ext cx="227015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3">
                  <a:lumMod val="20000"/>
                  <a:lumOff val="80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禁毒的重要性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艾滋病的预防与控制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禁毒与预防艾滋病的关联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禁毒与预防艾滋病的措施与建议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禁毒的重要性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身体依赖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毒品会引发身体对药物的强烈依赖，导致戒断症状和严重的身体不适。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心理健康问题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毒品滥用可引发焦虑、抑郁、精神错乱等心理问题，对个人心理健康造成严重损害。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免疫系统损害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毒品滥用会削弱免疫系统功能，增加感染和患病的可能性。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毒品对个人健康的影响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毒品滥用往往伴随着犯罪活动的增加，对社会治安造成严重威胁。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社会治安问题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毒品滥用可能导致家庭关系破裂，破坏家庭和谐与稳定。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家庭破裂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毒品滥用给社会带来巨大的经济负担，包括医疗费用、警务开支和社会福利支出等。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经济负担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毒品对社会的影响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从最初的严厉打击到现在的综合治理，禁毒政策在不断调整和完善。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禁毒政策的演变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各国政府和国际组织加强合作，共同打击跨国毒品犯罪活动。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通过各种形式的预防教育，提高公众对毒品危害的认识，增强自我防范意识。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预防教育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为吸毒者提供康复治疗和戒毒服务，帮助他们重新融入社会。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禁毒工作的历史与现状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艾滋病的预防与控制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45936" y="260197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3788" y="4992370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14621" y="4992370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52079" y="300540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82069" y="298040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90610" y="451003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84214" y="528619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38684" y="454436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71891" y="3318396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21069" y="286491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973593" y="3379295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66066" y="365957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16258" y="3379295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418097" y="366894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34007" y="5314781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89033" y="5255782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79518" y="4987861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避免与感染者发生无保护的性行为，使用安全套可以有效降低感染风险。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186" y="3304902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鼓励孕妇进行艾滋病检测，采取母婴阻断措施，降低母婴传播风险。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66" y="4987747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避免共用针头、注射器等可能接触血液的工具，避免纹身、穿耳洞等可能引起血液交换的行为。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8661" y="1252888"/>
            <a:ext cx="32099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传播途径：血液传播、性传播、母婴传播是艾滋病的主要传播途径。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艾滋病的传播途径与预防措施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艾滋病对个人健康的影响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身体健康影响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艾滋病会攻击人体免疫系统，使患者容易感染各种疾病，包括肺炎、肠道疾病等。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心理健康影响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艾滋病患者可能面临歧视、排斥和压力，导致焦虑、抑郁等心理问题。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71" b="537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艾滋病给家庭和社会带来巨大的经济负担，包括医疗费用、丧失劳动能力等。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艾滋病的流行可能对社会稳定产生负面影响，如增加犯罪率、影响经济发展等。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艾滋病对社会的影响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社会稳定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经济负担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https://d.book118.com/237122144051006043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2024-09-17T02:37:46.626</cp:lastPrinted>
  <dcterms:created xsi:type="dcterms:W3CDTF">2024-09-16T18:37:46Z</dcterms:created>
  <dcterms:modified xsi:type="dcterms:W3CDTF">2024-09-16T18:37:48Z</dcterms:modified>
</cp:coreProperties>
</file>