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FBBAC30-3B61-4784-AC75-F70E37D9A7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09A80C-1EE9-436E-B336-3C3873E98F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E9721D-4568-4FA7-8561-0B30F9CF25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56CD0E-EF0A-4D66-8B18-E5088DB446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624E06-7545-4799-83BD-CD2A3B2771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73B338-924E-461B-A8DD-E42A3C1295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3F73293-72C9-4D36-9B79-8F5042620F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055D14-D507-44D5-910C-37C26AD524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9D14C5-B6ED-436E-8ADA-7CC4F73C17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056DA8-CEB8-4796-BF92-331B07A16E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AD2CB7-BFE8-454C-9E0D-BA4293D79C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7123050062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个体化医学的发展趋势与临床应用</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汇报人：某某</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2023-12-26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个体化医学概述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基因组学与个体化医学</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精准诊断技术进展及挑战</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药物基因组学与精准用药策略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细胞治疗与再生医学在个体化医学中应用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伦理、法规及社会问题探讨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个体化医学概述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750" r="2875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86" r="3038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个体化医学是一种根据患者的基因、环境和生活方式等个体差异，提供个性化预防、诊断和治疗方案的医疗模式。</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随着人类基因组计划的完成和生物技术的快速发展，个体化医学逐渐成为医学领域的研究热点和前沿方向。</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发展历程及现状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发展历程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个体化医学经历了从基因诊断、基因治疗到精准医疗的发展历程，逐渐形成了以基因组学、蛋白质组学、代谢组学等组学技术为基础的个体化医疗体系。</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现状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目前，个体化医学已在肿瘤、心血管疾病、糖尿病等领域取得显著进展，并在临床实践中得到广泛应用。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通过针对患者的个体差异制定个性化治疗方案，可以提高治疗效果，减少不良反应和副作用。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提高治疗效果</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2"/>
          <a:srcRect l="10000" r="10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降低医疗成本</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推动医学发展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20" name="Picture 20"/>
          <p:cNvPicPr>
            <a:picLocks noChangeAspect="1"/>
          </p:cNvPicPr>
          <p:nvPr/>
        </p:nvPicPr>
        <p:blipFill>
          <a:blip r:embed="rId4"/>
          <a:srcRect l="22412" r="2241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通过精准诊断和治疗，可以减少不必要的检查和药物使用，从而降低医疗成本。</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个体化医学的发展将推动医学从经验医学向精准医学转变，为医学发展带来新的机遇和挑战。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重要意义及价值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基因组学与个体化医学</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2833" b="283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基因组学通过研究个体的基因序列差异，揭示了个体在药物反应、疾病易感性等方面的遗传基础。</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揭示个体差异的遗传基础</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基于基因组学的研究结果，可以为患者制定针对性的治疗方案，提高治疗效果并减少副作用。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指导个体化治疗</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通过分析个体的基因变异，可以预测其患某种疾病的风险，从而采取相应的预防措施。</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预测疾病风险</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基因组学在个体化医学中作用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针对单基因遗传病，通过基因筛查技术识别致病基因突变，为精准治疗提供依据。</a:t>
            </a:r>
          </a:p>
        </p:txBody>
      </p:sp>
      <p:pic>
        <p:nvPicPr>
          <p:cNvPr id="5" name="Picture 5"/>
          <p:cNvPicPr>
            <a:picLocks noChangeAspect="1"/>
          </p:cNvPicPr>
          <p:nvPr/>
        </p:nvPicPr>
        <p:blipFill>
          <a:blip r:embed="rId2"/>
          <a:srcRect l="16675" r="166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7" name="Picture 7"/>
          <p:cNvPicPr>
            <a:picLocks noChangeAspect="1"/>
          </p:cNvPicPr>
          <p:nvPr/>
        </p:nvPicPr>
        <p:blipFill>
          <a:blip r:embed="rId3"/>
          <a:srcRect l="21875" r="218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4"/>
          <a:srcRect l="17456" r="17456"/>
          <a:stretch>
            <a:fillRect/>
          </a:stretch>
        </p:blipFill>
        <p:spPr>
          <a:xfrm>
            <a:off x="8816628" y="1536628"/>
            <a:ext cx="1898908"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基因突变筛查</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根据患者的基因突变情况，选择对其有效的药物，避免不必要的用药和副作用。</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个性化药物选择</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利用CRISPR等基因编辑技术，对致病基因进行修复或替换，从根本上治疗单基因遗传病。</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基因编辑技术</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单基因遗传病与个体化治疗策略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多基因风险评分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结合多个基因的变异信息，计算个体患多基因复杂疾病的风险评分，为早期干预提供依据。</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生活方式干预</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根据个体的多基因风险评分，制定针对性的生活方式干预措施，如饮食调整、运动锻炼等，以降低疾病发生风险。</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精准预防策略</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针对不同人群的多基因风险特征，开发相应的精准预防策略，如定制化疫苗、早期筛查等。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多基因复杂疾病风险预测及干预措施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精准诊断技术进展及挑战</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液体活检技术在肿瘤早期诊断中应用</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液体活检技术的灵敏度和特异性仍需进一步提高，同时需要解决生物标志物的标准化和验证等问题。</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面临的挑战</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液体活检是一种通过检测血液、尿液等体液中的生物标志物来诊断疾病的方法，具有非侵入性、可重复性和动态监测等优点。</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液体活检技术概述</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液体活检技术可用于检测肿瘤相关的生物标志物，如循环肿瘤细胞（CTC）、肿瘤DNA（ctDNA）等，从而实现肿瘤的早期诊断和个性化治疗。</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在肿瘤早期诊断中应用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影像组学概述</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影像组学是一种从医学图像中提取大量定量特征，并利用机器学习等方法进行分析和诊断的技术。</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8" name="Picture 8"/>
          <p:cNvPicPr>
            <a:picLocks noChangeAspect="1"/>
          </p:cNvPicPr>
          <p:nvPr/>
        </p:nvPicPr>
        <p:blipFill>
          <a:blip r:embed="rId2">
            <a:alphaModFix/>
          </a:blip>
          <a:srcRect l="167" r="1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在精准诊断中应用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影像组学可用于疾病的早期诊断、预后评估和个性化治疗方案的制定。例如，在肺癌诊断中，影像组学可通过分析CT图像中的纹理特征等，提高诊断的准确性和客观性。</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面临的挑战</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影像组学技术的标准化和可重复性仍需进一步改进，同时需要解决多模态图像融合和分析等问题。</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影像组学在精准诊断中价值</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人工智能辅助诊断系统概述</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人工智能辅助诊断系统是一种基于大数据和机器学习等技术的智能化诊断工具，可帮助医生快速、准确地诊断疾病。</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发展现状</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目前，人工智能辅助诊断系统已在多个领域得到应用，如医学影像分析、基因测序数据解读等。这些系统通过学习和分析大量病例数据，逐渐具备了较高的诊断准确性和效率。</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前景展望</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随着技术的不断进步和数据的不断积累，人工智能辅助诊断系统的性能将不断提升，未来有望在更多领域实现广泛应用。同时，随着精准医疗的深入发展，人工智能辅助诊断系统将与个体化医学紧密结合，为患者提供更加精准、个性化的诊疗服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人工智能辅助诊断系统发展现状及前景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药物基因组学与精准用药策略</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https://d.book118.com/237123050062006024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2024-08-28T12:41:49.102</cp:lastPrinted>
  <dcterms:created xsi:type="dcterms:W3CDTF">2024-08-28T04:41:49Z</dcterms:created>
  <dcterms:modified xsi:type="dcterms:W3CDTF">2024-08-28T04:41:51Z</dcterms:modified>
</cp:coreProperties>
</file>