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F41C8DE-CEE6-4CF4-9573-9789F44D55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C9222-1DB1-42EB-989B-A0C5411CD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B41FF-4E0A-4CBD-86BB-63ECEFC73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DBEC4-E885-492A-BD21-6AE1245D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1D40A-A3CF-4CF0-8221-542FC1A9D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6C0A6-7BE7-49DE-A85E-758166D1F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6DC44-3741-42E7-8308-0AFFE4A47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E3E3DE-4FEF-4C6F-AE50-D8E9655B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1C27F-7C3A-400E-965B-2C6F067D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199DB-1B67-4EFA-8307-0D45EF986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C6015-1E31-4A6C-9D99-3C10C8B94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E9582-F45E-48A7-A154-983A8888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62B31C8-3496-4F63-8996-CE6DBF95097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84FAC47-78C6-4119-830D-A067C8EC6A7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241431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糖尿病患者的眼部保护与视网膜病变防治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糖尿病患者眼部保护的重要性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糖尿病性视网膜病变的防治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糖尿病性青光眼的防治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糖尿病性白内障的防治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预防眼部并发症的营养保健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糖尿病患者眼部保护的重要性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介绍糖尿病患者眼部并发症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糖尿病患者常见的眼部并发症包括糖尿病性视网膜病变、糖尿病性青光眼和糖尿病性白内障。这些并发症严重影响患者的生活质量，甚至可能导致失明。因此，保护眼部健康至关重要。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糖尿病患者眼部保护措施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确保生活方式健康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控制血糖、血压、血脂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早发现并及时干预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定期眼部检查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保持适当体重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饮食调节与生活方式改变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如何保护眼部健康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有害因素远离眼部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避免烟草和酒精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勤洗眼睛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注重眼部卫生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注意安全常识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防止眼部受伤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家人的理解和支持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共同面对困难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寻求专业心理咨询帮助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专业人士的指导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学会应对压力的方法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心理支持的重要性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患者情绪管理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寻求心理安慰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糖尿病患者眼部保护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糖尿病患者必须重视眼部健康，定期检查眼睛状况，保持血糖稳定，避免熬夜和长时间使用电子产品。此外，注意保持良好的生活习惯，如合理膳食、适量运动等，可以有效预防眼部并发症的发生。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增强身体免疫力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及时调整配镜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定期验光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保护眼部健康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避免熬夜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糖尿病性视网膜病变的防治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糖尿病性视网膜病变简介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性视网膜病变是糖尿病患者常见的眼部并发症之一，主要表现为视网膜血管受损、渗漏等情况。常见症状包括视力模糊、眼前黑影、眼球疼痛等。造成病变的原因主要是长期高血糖、高血压等因素的影响。定期眼底检查、控制血糖并保持良好生活习惯是预防糖尿病性视网膜病变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糖尿病性视网膜病变的预防措施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至少每年一次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定期眼底检查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保持良好的血糖水平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控制血糖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合理饮食、规律运动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保持良好生活习惯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糖尿病性视网膜病变的治疗方法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口服药或注射药物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用激光光束治疗病变部位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如视网膜复位手术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糖尿病性视网膜病变的康复护理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定期复查、避免剧烈运动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术后护理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合理膳食、规律作息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按医生建议进行康复锻炼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康复训练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糖尿病性视网膜病变的重要性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性视网膜病变是糖尿病患者面临的重要健康问题之一，严重病例可能导致失明。因此，及时预防和治疗糖尿病性视网膜病变至关重要。通过定期检查、科学治疗和良好的生活习惯，可以有效降低发病率和保护视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糖尿病性视网膜病变治疗的步骤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服用药物控制血糖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必要时进行手术干预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手术治疗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利用激光技术治疗病变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激光治疗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糖尿病性青光眼的防治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糖尿病性青光眼的危害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糖尿病性青光眼是糖尿病患者常见的眼部并发症之一。早期症状可能不明显，严重时会引起视力丧失。并发症包括视网膜脱落、青光眼发作等。诊断方法主要通过眼压检查和眼底检查等。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预防糖尿病性青光眼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重要性不可忽视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定期眼压检查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预防眼部感染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注意眼部卫生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避免药物对眼睛的不良影响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注意用药安全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糖尿病性青光眼的治疗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控制眼内压力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改善眼部结构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促进视力恢复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康复护理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生活方式调整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糖尿病性青光眼的防治不仅需要医疗手段，也需要患者自身的努力。饮食与运动可以帮助控制血糖，减轻眼部症状。定期检查血糖水平，并避免用眼过度，保护视力。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遵医嘱用药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定期检测血糖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避免用眼过度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合理安排工作时间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定期休息眼睛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生活方式调整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饮食与运动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控制血糖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维持健康体重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控制糖尿病是预防糖尿病性青光眼的重要措施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积极治疗糖尿病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保持眼部清洁，预防感染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注意眼部卫生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定期眼压检查，及时发现问题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定期体检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糖尿病性白内障的防治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https://d.book118.com/237124143101006053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糖尿病患者的眼部保护与视网膜病变防治</vt:lpstr>
      <vt:lpstr>目录</vt:lpstr>
      <vt:lpstr>第1章 糖尿病患者眼部保护的重要性</vt:lpstr>
      <vt:lpstr>介绍糖尿病患者眼部并发症</vt:lpstr>
      <vt:lpstr>糖尿病患者眼部保护措施</vt:lpstr>
      <vt:lpstr>如何保护眼部健康</vt:lpstr>
      <vt:lpstr>心理支持的重要性</vt:lpstr>
      <vt:lpstr> </vt:lpstr>
      <vt:lpstr>预防措施</vt:lpstr>
      <vt:lpstr>第2章 糖尿病性视网膜病变的防治</vt:lpstr>
      <vt:lpstr> </vt:lpstr>
      <vt:lpstr>糖尿病性视网膜病变的预防措施</vt:lpstr>
      <vt:lpstr>糖尿病性视网膜病变的治疗方法</vt:lpstr>
      <vt:lpstr>糖尿病性视网膜病变的康复护理</vt:lpstr>
      <vt:lpstr>糖尿病性视网膜病变的重要性</vt:lpstr>
      <vt:lpstr>糖尿病性视网膜病变治疗的步骤</vt:lpstr>
      <vt:lpstr>第3章 糖尿病性青光眼的防治</vt:lpstr>
      <vt:lpstr> </vt:lpstr>
      <vt:lpstr>预防糖尿病性青光眼</vt:lpstr>
      <vt:lpstr>糖尿病性青光眼的治疗</vt:lpstr>
      <vt:lpstr> </vt:lpstr>
      <vt:lpstr>生活方式调整</vt:lpstr>
      <vt:lpstr>总结</vt:lpstr>
      <vt:lpstr>第四章 糖尿病性白内障的防治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2024-09-27T08:19:25.803</cp:lastPrinted>
  <dcterms:created xsi:type="dcterms:W3CDTF">2024-09-27T00:19:25Z</dcterms:created>
  <dcterms:modified xsi:type="dcterms:W3CDTF">2024-09-27T00:19:28Z</dcterms:modified>
</cp:coreProperties>
</file>