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3B272-6FCF-4C6C-9099-D7106D252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CAB0C-6B8C-478D-84F7-CE9CBBB82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8B7A9-2AFA-44F3-A84E-7B4D2F39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E9A2F-2B8E-4680-8832-8F95A0C7F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E4936-77DA-41E1-BEDC-14843983E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601B58-D293-41D9-9E06-28F03684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584191-5E85-4694-809F-AA73EE2E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4A0A8-DE80-404F-9BD9-F5444CBD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6E88D-F94A-4C56-A292-F719A110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C00B4-2ECD-4E66-BFAC-02DC6364F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283F1-DEF3-4384-AA95-59D9A8301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250201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胃溃疡的疾病护理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胃溃疡的预防与康复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胃溃疡是一种常见的消化系统疾病，指胃黏膜在高胃酸和蛋白酶的侵蚀下，防御失衡，导致黏膜损伤、坏死并形成溃疡。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胃溃疡多发生于胃角和胃窦的小弯侧，可发生于任何年龄段，但好发于中老年人群。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胃溃疡的常见病因包括胃酸和蛋白酶的消化、幽门螺杆菌感染、药物因素、应激和心理因素等。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胃溃疡的发病机制较为复杂，涉及多种因素相互作用，包括胃酸和蛋白酶对黏膜的侵蚀、黏膜血流减少、黏液分泌异常等。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胃溃疡的典型症状包括上腹部疼痛、餐后痛、反酸、嗳气等，部分患者可能出现出血、穿孔等并发症。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胃溃疡的诊断主要依靠胃镜检查和病理组织学检查，同时需排除其他可能导致类似症状的疾病。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抑制胃酸分泌的药物是治疗胃溃疡的主要药物之一，可以有效减少胃酸对胃黏膜的刺激，缓解疼痛和不适感。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这类药物主要包括质子泵抑制剂（PPI）和H2受体拮抗剂。PPI如奥美拉唑、雷贝拉唑等，H2受体拮抗剂如雷尼替丁、法莫替丁等。它们通过抑制胃酸分泌，降低胃酸浓度，从而减轻胃黏膜的损伤。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抑制胃酸分泌的药物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保护胃黏膜的药物可以增强胃黏膜的屏障功能，减少胃酸和消化酶对胃黏膜的侵蚀，促进溃疡愈合。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这类药物主要包括硫糖铝、胶体铋等。它们可以在胃黏膜表面形成保护层，防止胃酸和消化酶的侵蚀，同时促进胃黏膜细胞的再生和修复。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保护胃黏膜的药物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对于由幽门螺杆菌感染引起的胃溃疡，抗菌药物是必要的治疗手段之一。它可以消除幽门螺杆菌，从而促进溃疡愈合。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常用的抗菌药物包括阿莫西林、克拉霉素、甲硝唑等。这些药物通常与抑制胃酸分泌的药物和保护胃黏膜的药物联合使用，以达到更好的治疗效果。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https://d.book118.com/237125020140006031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2024-09-04T04:41:03.716</cp:lastPrinted>
  <dcterms:created xsi:type="dcterms:W3CDTF">2024-09-03T20:41:03Z</dcterms:created>
  <dcterms:modified xsi:type="dcterms:W3CDTF">2024-09-03T20:41:05Z</dcterms:modified>
</cp:coreProperties>
</file>