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65CDD-D3F7-4309-BDBB-8197E816D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DAE93-F5C2-4AD2-8826-FC6432276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7DFA4-7638-4FD3-991C-CB3412A44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6EDCA-3417-452D-8B1F-D8941EDF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D1E4EC-3E83-4EE7-ACDE-1D21EA80D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11319-3A6F-47C4-B117-35F384A3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7BFF34-175C-4373-941A-AAF18B827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2D004-4E2A-4ABB-AA0D-AA09C7EE3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C065A-DE79-47BA-A5E3-4C729DAB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E8A91-2CCB-42B3-9E9A-0AD7AE41B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B2F7B-15D8-48B5-B512-2D35463D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25105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地面供电管理制度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地面供电管理制度概述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地面供电设备管理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地面供电安全管理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地面供电人员管理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地面供电管理制度的实施与改进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随着我国经济的快速发展，电力需求持续增长，地面供电系统在保障生产和生活用电方面发挥着重要作用。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然而，由于历史、技术和管理等多方面原因，地面供电系统存在一些问题和隐患，如设备老化、维护不当、安全风险等。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制定地面供电管理制度旨在规范供电系统的运行管理，确保电力供应的安全、稳定和可靠。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通过实施有效的管理制度，可以降低设备故障率、减少安全隐患、提高供电质量，为生产和生活提供更好的电力服务。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地面供电管理制度概述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地面供电管理制度是指对地面供电设施、设备、线路等的管理规定和制度，旨在确保供电设施的安全、稳定、可靠运行，保障人民生命财产安全和社会公共利益。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地面供电管理制度涉及供电设施的规划、设计、建设、运行、维护、检修和更新改造等全过程的管理，涵盖了发电、输电、配电和用电等各个环节。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保障电力供应安全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通过制定和实施地面供电管理制度，可以确保供电设施的安全稳定运行，避免因设施损坏、老化等问题导致的电力中断或事故，保障电力供应的安全可靠。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科学的地面供电管理制度能够促进电力资源的优化配置，提高能源利用效率，降低能源消耗和排放，推动能源结构的优化升级。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维护社会公共利益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地面供电设施是重要的基础设施，关系到国计民生和社会经济发展。通过地面供电管理制度的制定和实施，可以维护社会公共利益，保障人民群众的基本生活需求。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地面供电管理制度的重要性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https://d.book118.com/237125105135006053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2024-09-27T17:14:21.564</cp:lastPrinted>
  <dcterms:created xsi:type="dcterms:W3CDTF">2024-09-27T09:14:21Z</dcterms:created>
  <dcterms:modified xsi:type="dcterms:W3CDTF">2024-09-27T09:14:23Z</dcterms:modified>
</cp:coreProperties>
</file>