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BC98D-A8DC-4770-A1F6-4395D0ECE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977A7-A9DA-44CF-967E-4689FF871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7EEC2-3F9E-48F4-A628-925D26E95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02F40-7BFF-4767-B3C5-AD2EF0B56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B23B69-5253-4BA2-BCDB-14921F1C3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8024F0-60B0-45E2-876C-7AE484272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EE5D0E-4072-4A72-841B-AAB834BBE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EF3A5-89E2-49FC-BEB1-6339DD45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25513-E11E-4A33-9A3A-582B65086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F511E-74B2-4BED-8022-7C86EDF5A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B5E4D-72CE-47E3-9D8F-1F2A3341A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261041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《建筑塑料与胶粘剂》PPT课件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建筑塑料概述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建筑胶粘剂概述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建筑塑料的制造工艺与性能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建筑胶粘剂的制备与性能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建筑塑料与胶粘剂的应用案例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建筑塑料概述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明确、详尽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建筑塑料是一种由合成树脂和添加剂组成的建筑材料，具有轻质、高强、耐腐蚀等优点。根据用途和性能，建筑塑料可分为多种类型，如聚氯乙烯（PVC）、聚乙烯（PE）、聚丙烯（PP）等。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建筑塑料的定义与分类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全面、客观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建筑塑料具有优良的物理性能和化学性能，如高强度、低密度、耐腐蚀、绝缘性好等。此外，建筑塑料还具有良好的加工性能，可以通过注塑、挤出、压延等工艺制成各种形状和规格的制品。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16" r="277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建筑塑料的性能特点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广泛、多样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建筑塑料在建筑行业中应用广泛，可用于制造门窗、管道、板材、保温材料等。此外，建筑塑料还可用于制作装饰材料、家具、电器外壳等领域。随着科技的不断发展，建筑塑料的应用领域还将不断扩大。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建筑塑料的应用领域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建筑胶粘剂概述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建筑胶粘剂的分类与特性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建筑胶粘剂的分类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根据用途、组分、固化方式等不同，建筑胶粘剂可分为多种类型，如聚合物乳液胶粘剂、热熔胶粘剂、溶剂型胶粘剂等。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建筑胶粘剂的特性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建筑胶粘剂应具备粘附力强、稳定性好、耐久性优异、环保无毒等特性，以满足建筑领域的各种需求。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室内装修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室外工程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结构加固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管道密封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建筑胶粘剂的应用范围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用于粘结壁纸、瓷砖、地板等材料，提高装修质量。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用于粘贴玻璃幕墙、石材、铝板等材料，确保安全可靠。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用于密封水管、暖气管等管道，防止渗漏。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用于加固混凝土、钢材等结构材料，提高结构安全性。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随着环保意识的提高，建筑胶粘剂的发展趋势是向着更加环保的方向发展，如水性建筑胶粘剂的研发和应用。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为了满足高层、大跨度等复杂建筑的需求，建筑胶粘剂需要具备更高的粘附力、耐久性和稳定性。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随着科技的进步，建筑胶粘剂的发展趋势是向着智能化方向发展，如智能固化、智能检测等技术的应用。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建筑胶粘剂的发展趋势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建筑塑料的制造工艺与性能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通过螺杆旋转加压，使塑料熔融并连续挤出成型。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挤出成型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将塑料原料加热熔融，注入模具冷却固化成型。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注射成型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利用压力将塑料原料压制成所需形状。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压制成型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将塑料原料加热熔融后，通过压延机压制成薄膜或片材。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压延成型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建筑塑料的成型工艺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添加改性剂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共混改性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填充改性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增强改性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建筑塑料的改性方法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将两种或多种塑料材料共混，以获得所需的性能。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通过添加增塑剂、稳定剂等改性剂改善塑料性能。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利用玻璃纤维等增强材料提高塑料的强度和刚性。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在塑料中添加无机填料，提高塑料的力学性能和降低成本。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609" r="2460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拉伸强度、弯曲强度、冲击强度等。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力学性能测试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耐候性能测试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热性能测试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环境性能测试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老化试验、耐紫外线照射、耐腐蚀等。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热变形温度、导热系数、比热容等。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可燃性、毒性、回收性等。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建筑塑料的性能测试与评价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https://d.book118.com/237126104166006030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2024-09-02T20:12:58.101</cp:lastPrinted>
  <dcterms:created xsi:type="dcterms:W3CDTF">2024-09-02T12:12:58Z</dcterms:created>
  <dcterms:modified xsi:type="dcterms:W3CDTF">2024-09-02T12:13:00Z</dcterms:modified>
</cp:coreProperties>
</file>