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C9E20-6D9B-4641-8E48-CC7E580D4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0828C-85D7-469F-9D72-CE10D5562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47D95-0BFF-43CA-B704-80042AF68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030AE-C179-46BA-84E0-FF32F8119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7968A-3029-48BF-8BFC-694169AC4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597D90-89C4-4601-B331-D2AF4EB1B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D50AB6-56FE-4F59-AB8A-F5ACA2440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48F72-E94D-460E-8D6E-20497D332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80A91-8177-4993-B71F-8F2AF5482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E19B5-61D3-46CF-9441-4E690D9F7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FBEFB-AAD6-488C-984D-D8E0F1C50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3004414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矿山工贸股工作计划书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矿山工贸股工作重点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工作计划具体内容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工作计划的评估与调整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确保矿山工贸股工作的有序进行，提高工作效率，实现资源的最优配置。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在计划期内，完成既定的生产任务，提高安全生产水平，降低运营成本，提升经济效益。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49" r="170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577" r="1657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为部门成员提供明确的工作目标和路径，避免无效工作和重复劳动。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指导工作方向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根据工作计划，合理安排人力、物力和财力，确保资源的有效利用。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合理资源配置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通过合理的工作安排，减少工作中的冲突和延误，提高整体工作效率。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工作计划可作为监控和评估工作进度的依据，及时发现问题并进行调整。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071" r="407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根据矿山工贸股的实际情况、市场需求、公司战略等因素制定工作计划。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制定依据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收集信息、分析需求、制定初步计划、征求意见、调整完善。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下发工作计划、组织执行、监控进度、调整计划、评估效果。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确保计划的灵活性，以便应对可能的市场变化和内部调整；同时，要注重计划的稳定性和连续性，避免频繁变动。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矿山工贸股工作重点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定期开展安全培训和教育活动，提高员工的安全意识和技能水平，确保员工能够熟练掌握安全操作规程和应急处置措施。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安全生产检查与隐患排查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定期进行安全生产检查和隐患排查，及时发现和消除事故隐患，确保生产过程的安全可控。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建立健全安全生产责任制，明确各级管理人员和员工的安全生产职责，确保安全生产工作的有效实施。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合理配置矿山资源，提高资源利用率，降低资源消耗，实现可持续发展。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积极推广节能减排技术，降低生产过程中的能源消耗和污染物排放，提高企业环保水平。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废弃物资源化利用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加强废弃物的分类、回收和资源化利用，减少对环境的污染，提高经济效益。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资源利用与节约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环保政策与法规遵守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严格遵守国家和地方环保政策与法规，确保企业生产经营活动符合环保要求。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污染防治与治理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加大污染防治和治理力度，降低生产过程中的污染物排放，积极开展环境修复和生态恢复工作。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建立环境监测体系，定期对企业的环境状况进行监测和评估，及时报告环境信息，接受社会监督。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环境保护与治理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https://d.book118.com/237130044144006042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2024-09-16T06:28:48.475</cp:lastPrinted>
  <dcterms:created xsi:type="dcterms:W3CDTF">2024-09-15T22:28:48Z</dcterms:created>
  <dcterms:modified xsi:type="dcterms:W3CDTF">2024-09-15T22:28:50Z</dcterms:modified>
</cp:coreProperties>
</file>