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BD279-A883-4BE8-A73B-98CF79D56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718511-8EEB-4577-9FD1-F4F3010F9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9D8226-7510-4C9F-ACA9-E6187C3A7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CD63F9-AF97-4C8F-B3C7-0280F8651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7C08C-BA4B-40BA-9F89-8D5BF1B273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8B18AA-1265-4151-8AB1-BAAA1681FF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36E64A-25E3-435C-BFE1-C6FEC80867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B1C5D6-B756-4452-836D-8080C4736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62FE95-7A0D-4238-819A-A9170A5C01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ADF2D-9F69-4E94-A3F1-D82BB5F4B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AE3EF-2BFB-46CC-A53B-146F19A25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3014604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护士进修对护理团队合作质量的提升效果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护士进修现状及对团队合作的影响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护士进修提升护理团队合作质量的途径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护士进修在提升护理团队合作质量中的实践应用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护士进修对护理团队合作质量提升的效果评价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护士进修是提升护理专业水平的重要途径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随着医疗技术的不断发展和患者对护理质量要求的提高，护士需要具备更高的专业水平和技能才能满足临床需求。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583" r="17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团队合作在护理工作中的重要性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护理工作是一个团队协作的过程，需要医护人员之间紧密合作，确保患者得到全面、连续的护理服务。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护士进修对提升团队合作质量的意义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通过进修学习，护士可以更新专业知识、提高技能水平，同时也有助于增强团队合作意识，提升整个护理团队的工作质量和效率。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基于研究结果，提出针对性的策略建议，为医疗机构和护理管理者提供改进护理团队合作质量的参考。</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提出促进护理团队合作质量提升的策略建议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通过实证研究，分析护士进修前后护理团队合作质量的变化，以及进修对团队合作的促进作用。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探讨护士进修对护理团队合作质量的影响</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深入研究护士进修对团队沟通、协作能力、工作效率等方面的影响，揭示进修在提升团队合作质量中的具体作用机制。</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分析护士进修在提升护理团队合作质量中的具体作用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护士进修现状及对团队合作的影响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6" r="25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护士进修意愿强烈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随着医疗技术的不断发展和护理工作的日益复杂化，护士对进修学习的需求不断增加，希望通过进修提升专业技能和知识水平。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进修途径多样化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目前，护士可以通过参加医院内部培训、学术研讨会、在线课程等多种途径进行进修学习，以满足不同层次、不同领域的学习需求。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进修效果参差不齐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虽然护士进修意愿强烈，但由于进修课程质量、个人学习能力等因素的差异，导致进修效果参差不齐，部分护士在进修后并未能显著提升专业技能和知识水平。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07" b="4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护士进修对团队合作的意义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提升团队协作能力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通过进修学习，护士可以掌握更多的专业技能和知识，更好地与团队成员进行协作和沟通，从而提升整个团队的协作能力。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促进团队知识共享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护士在进修过程中积累的专业知识和经验，可以与团队成员进行分享和交流，促进团队内部的知识共享和传承。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增强团队凝聚力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共同学习和进步的经历可以增强团队成员之间的联系和信任，提升团队的凝聚力和向心力。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提升团队专业水平</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护士通过进修学习可以提升个人的专业技能和知识水平，进而提升整个护理团队的专业水平和服务质量。</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增强团队创新能力</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掌握新知识和技能的护士能够为团队带来新的思路和方法，促进团队的创新能力和应对挑战的能力。</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提高团队适应性</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随着医疗技术的不断发展和护理工作的日益复杂化，护理团队需要不断适应新的变化和挑战。通过进修学习，护士可以提升个人的适应能力和学习能力，进而带动整个团队的适应性提高。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护士进修对护理团队整体素质的影响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护士进修提升护理团队合作质量的途径</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通过进修培训，护士们能够更深入地理解医院的价值观和使命，从而增强对团队的认同感和归属感。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共同的价值观和使命感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进修期间可以组织各种团队活动，如团队建设训练、庆祝活动等，以增进团队成员之间的了解和信任。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团队活动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进修护士在培训过程中学会更好地支持和尊重同事，从而营造出一种积极、和谐的团队氛围。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互相支持和尊重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进修护士能够更清晰地了解自己在团队中的角色和职责，从而更好地与团队成员进行分工与协作。</a:t>
            </a:r>
          </a:p>
        </p:txBody>
      </p:sp>
      <p:pic>
        <p:nvPicPr>
          <p:cNvPr id="6" name="Picture 6"/>
          <p:cNvPicPr>
            <a:picLocks noChangeAspect="1"/>
          </p:cNvPicPr>
          <p:nvPr/>
        </p:nvPicPr>
        <p:blipFill>
          <a:blip r:embed="rId2"/>
          <a:srcRect l="14292" r="14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分工与协作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通过进修培训，护士们可以学会如何更有效地共享和利用资源，提高团队的整体工作效率。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资源共享</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进修护士在培训过程中学会如何处理和解决团队中出现的冲突和问题，以保持团队的稳定性和高效运转。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解决冲突和问题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提高团队协作能力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https://d.book118.com/237130146040006051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2024-09-24T05:23:03.931</cp:lastPrinted>
  <dcterms:created xsi:type="dcterms:W3CDTF">2024-09-23T21:23:03Z</dcterms:created>
  <dcterms:modified xsi:type="dcterms:W3CDTF">2024-09-23T21:23:06Z</dcterms:modified>
</cp:coreProperties>
</file>