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DFC551D-4E12-4C17-A0DE-D113CB300E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32AD79-BAAB-4C79-A7A1-3E54636F7D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94A750-ACA8-4D5E-BADC-54982223D5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8CA751-D99F-4DD0-A678-B47957986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BA920B-7CDD-43D0-A69F-D3FEE6586C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474425-ABE5-4435-B682-6A610A9C3D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E4C650-D1BA-4CE8-9E14-F5E472FAA9A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78FB86-160D-46C4-A45B-F67CE0217D9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3804B6-1E58-4AB2-B60A-F95FB6EBE5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9B1866-9029-412C-A5B3-B1C54A5B89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7C7965-A2A2-4B98-B47F-74F995162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7131064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学习动物的不同社会性进化和合作行为协同机制</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2024-01-18</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动物社会性进化概述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合作行为协同机制的理论基础</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不同动物类群的社会性进化和合作行为实例</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动物社会性进化和合作行为协同机制的比较分析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研究展望与结论</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26860" b="26860"/>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揭示动物社会进化的奥秘</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深入研究动物的社会性进化和合作行为协同机制，有助于揭示动物社会进化的奥秘，理解生物多样性和复杂性。</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为人类社会提供借鉴</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动物社会中的合作行为协同机制对于人类社会的组织、管理和协作具有重要的借鉴意义，可以为人类社会提供新的思路和方法。</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促进跨学科研究</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动物社会性进化和合作行为协同机制涉及生物学、生态学、行为学、社会学等多个学科领域，促进跨学科研究有助于推动相关领域的发展。</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动物社会性进化的驱动因素</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研究动物社会性进化的驱动因素，包括生态因素、遗传因素、行为因素等，有助于理解动物社会形成的机制和过程。</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深入探究动物合作行为的协同机制，如信号传递、亲缘选择、互惠利他等，有助于揭示动物合作行为的本质和演化动力。</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研究动物社会结构与功能的关系，包括社会等级、社会角色、社会网络等方面，有助于理解动物社会的稳定性和适应性。</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探讨动物合作行为的进化意义，包括提高生存机会、增加繁殖成功率、促进种群扩散等，有助于理解合作行为在动物进化历程中的重要作用。</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合作行为的协同机制</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动物社会结构与功能的关系</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动物合作行为的进化意义</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动物社会性进化概述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2502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518186"/>
            <a:ext cx="8135183" cy="274722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buFont typeface="Arial"/>
              <a:buChar char="•"/>
              <a:defRPr/>
            </a:pPr>
            <a:r>
              <a:rPr lang="en-US" sz="1500">
                <a:solidFill>
                  <a:srgbClr val="FFFFFF">
                    <a:alpha val="100000"/>
                  </a:srgbClr>
                </a:solidFill>
                <a:latin typeface="Microsoft Yahei"/>
                <a:ea typeface="Microsoft Yahei"/>
                <a:cs typeface="Microsoft Yahei"/>
              </a:rPr>
              <a:t>社会性进化：指动物在演化过程中，逐渐发展出复杂的社会结构和合作行为，以适应环境变化和提高生存机会的现象。</a:t>
            </a:r>
            <a:endParaRPr lang="en-US" sz="1100"/>
          </a:p>
        </p:txBody>
      </p:sp>
      <p:sp>
        <p:nvSpPr>
          <p:cNvPr id="4" name="AutoShape 4"/>
          <p:cNvSpPr/>
          <p:nvPr/>
        </p:nvSpPr>
        <p:spPr>
          <a:xfrm>
            <a:off x="1856499" y="2009496"/>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 name="Group 5"/>
          <p:cNvGrpSpPr/>
          <p:nvPr/>
        </p:nvGrpSpPr>
        <p:grpSpPr>
          <a:xfrm>
            <a:off x="8927447" y="1260262"/>
            <a:ext cx="5386942" cy="5386942"/>
            <a:chOff x="8927447" y="1260262"/>
            <a:chExt cx="5386942" cy="5386942"/>
          </a:xfrm>
        </p:grpSpPr>
        <p:sp>
          <p:nvSpPr>
            <p:cNvPr id="6" name="AutoShape 6"/>
            <p:cNvSpPr/>
            <p:nvPr/>
          </p:nvSpPr>
          <p:spPr>
            <a:xfrm>
              <a:off x="11148379" y="348119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25910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303700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814915"/>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59282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37072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14863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92654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70444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48235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26026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215798"/>
            <a:ext cx="10649511" cy="926592"/>
            <a:chOff x="454963" y="215798"/>
            <a:chExt cx="10649511" cy="926592"/>
          </a:xfrm>
        </p:grpSpPr>
        <p:sp>
          <p:nvSpPr>
            <p:cNvPr id="18" name="AutoShape 18"/>
            <p:cNvSpPr/>
            <p:nvPr/>
          </p:nvSpPr>
          <p:spPr>
            <a:xfrm>
              <a:off x="454963" y="46503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62089"/>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63805"/>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72775"/>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8642"/>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8281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9862"/>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81579"/>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90549"/>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86416"/>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700586"/>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7636"/>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9352"/>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8322"/>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70419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81835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815410"/>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817126"/>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826096"/>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821963"/>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215798"/>
              <a:ext cx="10009632" cy="9265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75" b="1">
                  <a:solidFill>
                    <a:schemeClr val="accent1">
                      <a:alpha val="100000"/>
                    </a:schemeClr>
                  </a:solidFill>
                  <a:latin typeface="Microsoft Yahei"/>
                  <a:ea typeface="Microsoft Yahei"/>
                  <a:cs typeface="Microsoft Yahei"/>
                </a:rPr>
                <a:t>社会性进化的定义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群居行为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动物为了共同觅食、防御天敌或提高繁殖成功率，形成紧密的群体生活，如狼群、蜜蜂群等。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亲子合作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父母与后代之间建立合作关系，共同照顾和保护幼崽，提高后代的生存率，如鸟类中的亲子互助行为。</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配偶合作</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动物为了共同维护家庭、照顾后代和获取资源，形成稳定的配偶关系，如人类的一夫一妻制婚姻。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动物社会性进化的类型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环境因素</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生态环境的变化和社会压力是推动动物社会性进化的重要因素，如资源稀缺、天敌威胁等。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学习与模仿</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动物通过观察、学习和模仿其他成员的行为，逐渐掌握社会规范和合作技能，如幼崽通过观察父母的行为学习捕食技巧。</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遗传因素</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动物的遗传背景和社会行为基因对其社会性进化具有重要影响，如某些基因可能控制动物的群居倾向或合作行为。</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社会性进化的影响因素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合作行为协同机制的理论基础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合作行为是指两个或多个个体之间为了共同利益而采取协调一致的行动。在动物界中，合作行为广泛存在，包括亲缘合作、互惠合作和群体防御等。</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根据合作对象的不同，合作行为可分为亲缘合作和非亲缘合作；根据合作目的的不同，可分为互惠合作和利他合作。此外，还可根据合作行为的复杂性和持续时间进行分类。</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合作行为的定义</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合作行为的分类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合作行为的定义与分类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协同机制的理论框架</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协同机制的定义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协同机制是指多个个体在合作过程中相互协调、共同作用的内在机制。它涉及到个体间的信息交流、决策制定和行为协调等方面。</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协同机制的理论框架</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协同机制的理论框架包括协同演化理论、博弈论和群体智能理论等。这些理论为解释动物合作行为的协同机制提供了重要的理论支持。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动物的合作行为是协同机制的一种表现形式，通过合作行为，动物能够实现资源共享、风险分担和共同防御等目标。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合作行为是协同机制的表现形式</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动物的合作行为需要建立在一定的协同机制之上，如信息交流机制、决策协调机制和行为同步机制等。这些协同机制确保了合作行为的顺利进行和共同目标的实现。</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协同机制是合作行为的内在基础</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合作行为与协同机制的关系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https://d.book118.com/237131064100006045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2024-09-20T06:08:03.881</cp:lastPrinted>
  <dcterms:created xsi:type="dcterms:W3CDTF">2024-09-19T22:08:03Z</dcterms:created>
  <dcterms:modified xsi:type="dcterms:W3CDTF">2024-09-19T22:08:06Z</dcterms:modified>
</cp:coreProperties>
</file>