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70C21-72FF-484B-98CC-4E8209011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3C42A-95E4-4858-9B0F-DAB7742F4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80F95-C494-480B-AD0F-4607E8E3C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3D479-9702-4DA0-897C-431774D8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584BB1-3EF0-4C09-8580-F327EBAE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E1047-0734-4C60-8F9B-7D1F4E48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87132-A672-437D-BDFC-5ACD70A7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F695C-AF44-488A-93F8-4DB1C3D4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1861E-31F9-450B-87CD-87B31A6B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7774A-DEE9-4CDB-BFD0-2EB044F90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5FA48-618A-44BF-907A-ED947863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3111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分娩护理PPT课件\n## 1.异常分娩的定义与分类\n### 1.1什么是异常分娩及其发生率\n### 1.2异常分娩的分类及原因\n### 1.3异常分娩对母婴的影响\n## 2.异常分娩的诊断与处理\n### 2.1异常分娩的临床表现与诊断方法\n### 2.2异常分娩的处理原则与措施\n### 2.3异常分娩的护理措施与注意事项\n## 3.异常分娩的预防与康复\n### 3.1孕期管理与健康教育在预防异常分娩中的作用\n### 3.2异常分娩后的康复方法与注意事项\n### 3.3心理护理在异常分娩康复中的应用\n## 4.案例分析与实践经验分享\n### 4.1不同类型异常分娩的案例分析\n### 4.2异常分娩处理过程中的实践经验分享\n### 4.3异常分娩护理中的创新与探索\n## 5.总结与展望\n### 5.1异常分娩护理的总结与反思\n### 5.2未来异常分娩护理的发展趋势与挑战\n### 5.3异常分娩护理在提高母婴生活质量中的意义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异常分娩护理PPT课件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异常分娩的定义与分类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异常分娩是指在整个分娩过程中出现的一系列异常情况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胎盘早剥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异常分娩的发生率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根据全球范围内的统计，异常分娩的发生率约为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在发展中国家，异常分娩的发生率可能更高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一些高危人群（如高龄孕妇、多胎孕妇等）的异常分娩发生率也相对较高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什么是异常分娩及其发生率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异常分娩的分类及原因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产程异常：如滞产、急产等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胎位异常：如臀位、横位等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胎儿窘迫：如胎儿缺氧、酸中毒等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胎盘早剥：如胎盘部分剥离、完全剥离等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孕妇因素：如年龄、体质、疾病等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胎儿因素：如胎儿大小、胎位、畸形等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产力因素：如宫缩乏力、宫缩过强等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外环境因素：如气候、环境等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产程延长可能导致孕妇疲劳、脱水、感染等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胎位异常可能导致孕妇难产、产道损伤等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胎儿窘迫可能导致孕妇心理紧张、焦虑等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胎盘早剥可能导致孕妇大出血、休克等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异常分娩可能导致胎儿缺氧、窒息、死亡等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胎位异常可能导致胎儿产伤、畸形等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胎儿窘迫可能导致胎儿智力、行为能力受损等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胎盘早剥可能导致胎儿营养不良、早产等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异常分娩的诊断与处理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异常分娩的临床表现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产程异常：如宫缩乏力、宫缩过强等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胎位异常：如胎头不衔接、胎臀不下等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胎儿窘迫：如胎心率异常、羊水污染等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胎盘早剥：如阴道出血、腹痛等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异常分娩的诊断方法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产前检查：如B超、心电图等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产程观察：如宫缩、胎心率等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胎儿监护：如胎心监护、羊水监测等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异常分娩的处理原则与措施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保障母婴安全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尽可能减少母婴损伤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产程异常：如调整宫缩、改变体位等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胎位异常：如手法复位、剖宫产等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胎儿窘迫：如吸氧、剖宫产等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胎盘早剥：如立即剖宫产、输血等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心理护理：减轻孕妇紧张、焦虑情绪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生理护理：监测孕妇生命体征、观察产程进展等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胎儿监护：监测胎儿生命体征、观察羊水情况等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保持良好的沟通，了解孕妇的需求和担忧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严格执行医嘱，确保护理措施的有效性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密切观察病情变化，及时处理异常情况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异常分娩的护理措施与注意事项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异常分娩的预防与康复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定期产检：及时发现并处理潜在问题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合理营养：保障孕妇和胎儿的健康发育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适量运动：增强孕妇体质，预防异常分娩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宣传异常分娩的预防知识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提高孕妇的自我保健意识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引导孕妇采取健康的生活方式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孕期管理与健康教育在预防异常分娩中的作用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https://d.book118.com/237131116005006042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异常分娩护理PPT课件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2024-09-15T02:27:59.729</cp:lastPrinted>
  <dcterms:created xsi:type="dcterms:W3CDTF">2024-09-14T18:27:59Z</dcterms:created>
  <dcterms:modified xsi:type="dcterms:W3CDTF">2024-09-14T18:28:01Z</dcterms:modified>
</cp:coreProperties>
</file>