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8D715A-ECA7-439C-9C8D-A1C27CDA1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D4767-5C55-4BD1-B12A-776409F72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0BB234-8922-44B0-A63C-F0AA743BF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E5CDFC-528F-49E3-8C85-9FFB95CA9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A02DD7-3746-4455-BF73-DCD282D84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033263-5626-40F5-8081-282219A16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50E148-552D-401D-84EB-191E2F77E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5F7E62-F296-432A-97A0-DFBCB84C7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A8DCEC-17DF-4150-9541-C231D61E3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99E721-6DC6-45C9-AFF9-516D9663D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43E110-FEE4-4F54-9666-0589372F69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713313615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穿越小说的宣传活动方案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活动形式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宣传渠道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活动预算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活动效果评估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活动主题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穿越时空的奇幻之旅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主题名称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792" b="1792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以穿越小说中的奇幻元素为灵感，带领读者进入一个充满神秘与惊奇的异世界。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主题背景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古代文化、奇幻生物、神秘力量、时空穿越等。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主题元素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主题设定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主题呈现方式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通过活动现场布置、宣传物料设计、互动环节等，全方位展现主题元素和氛围。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主题意义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通过宣传活动，让更多人了解穿越小说的魅力，激发读者的阅读兴趣，提高小说的知名度和销量。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主题宣传语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穿越时空，探索未知，奇幻之旅等你开启！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主题解读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传播渠道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线上（官方网站、社交媒体等）+线下（书店、图书馆等）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传播策略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利用多种渠道进行交叉宣传，提高活动曝光率和影响力。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传播内容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主题海报、主题宣传片、主题活动介绍等。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主题传播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活动形式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177" b="1717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网络小说征文大赛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鼓励网友创作与穿越主题相关的短篇小说，优秀作品可获得出版机会或稿酬。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网络直播分享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邀请知名作家或网络红人进行直播分享，介绍穿越小说的创作背景、故事情节等。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社交媒体互动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利用微博、微信等社交媒体平台，发布与穿越小说相关的趣味问答、话题讨论等，吸引网友参与互动。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线上活动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邀请作家在实体书店进行签售活动，与读者面对面交流，推广穿越小说作品。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实体书店签售会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主题书展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读书分享会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在书展上设立穿越小说专区，展示热门作品和推荐新作，吸引书迷关注。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组织书友会或读书社等团体，邀请读者分享阅读心得和推荐好书，扩大穿越小说的受众群体。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线下活动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与影视剧合作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与影视制作公司合作，将热门穿越小说改编成影视剧，通过影视剧的热播带动原著小说的销售和知名度。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与游戏公司合作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将穿越小说中的故事情节和人物角色植入游戏中，吸引游戏玩家关注和体验。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与旅游景点合作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与旅游景点合作，将小说中的场景与现实景点相结合，推出特色旅游线路和活动，吸引更多游客参与体验。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跨界合作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宣传渠道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通过微信公众号发布小说章节、作者访谈和书评等内容，同时利用朋友圈分享功能扩大传播范围。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Instagram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在Instagram上发布精美的书籍封面、插画和相关文化元素，吸引年轻人的关注。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利用微博的热门话题和KOL进行推广，发布关于穿越小说的有趣内容和互动活动，吸引粉丝关注和转发。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网络论坛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小说阅读网站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在各大小说阅读网站上发布小说简介、试读章节和书评，吸引潜在读者。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文学论坛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在文学论坛上发布关于穿越小说的讨论帖，引导网友参与讨论，提高话题热度。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https://d.book118.com/237133136152006051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2024-09-25T03:01:10.971</cp:lastPrinted>
  <dcterms:created xsi:type="dcterms:W3CDTF">2024-09-24T19:01:10Z</dcterms:created>
  <dcterms:modified xsi:type="dcterms:W3CDTF">2024-09-24T19:01:13Z</dcterms:modified>
</cp:coreProperties>
</file>