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9C358-9DD7-42E3-B22A-C7C315DD3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C0DF4-10E3-4582-9ABA-D5B10A0F9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38B469-E528-4730-89A0-F05ECDB4E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F3B16-4EE5-4507-AC57-EDC8FFE70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C5F46D-980C-4C3F-A00E-49B224E0C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927230-FFA5-461D-8E8E-10FDB8F73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EB03B5-D022-42B6-9F86-34F69A174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5B8760-651A-4C0E-B1CE-17C7FFCD2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7C87F-0465-4CDC-B673-6FAFA481A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336DC-1E74-48AA-B634-8776D7F68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9F248-264F-40D5-96B2-91C80F2D1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3416102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教师晋升职称工作述职报告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个人基本情况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教学工作业绩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科研能力表现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管理工作及成果展示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社会服务及贡献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通过教师职称晋升，选拔和激励优秀教师，提高整体教育水平。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458" r="14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优化教师队伍结构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职称晋升是对教师教学、科研和管理能力的认可，有助于激发教师的专业成长动力。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通过职称晋升，调整和优化教师队伍的职称结构，使之更加合理。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个人基本情况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工作业绩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未来发展计划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7076" b="1707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4585" r="1458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包括年龄、学历、教龄、现任教学科等。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重点阐述在教育教学、科研、管理等方面的成绩和贡献。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展示在教学设计、课堂教学、学生评价等方面的专业素养和能力。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结合学校和教育部门的要求，提出个人在职称晋升后的专业发展目标和计划。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个人基本情况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本科毕业于XX师范大学，主修教育学专业，硕士毕业于XX大学，主修课程与教学论专业。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教育经历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在硕士期间，参与多项国家级、省级课题研究，并在核心期刊发表学术论文X篇。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学术成果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学历背景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自XXXX年参加工作以来，一直从事一线教学工作，积累了丰富的教学经验。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曾担任年级组长、教务主任等职务，熟悉学校教学管理流程。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工作经历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管理经验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教学经验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现任职位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现任XX学校XX学科教研组组长。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负责学科教学计划制定、教材选用、考试命题等工作，同时担任多个班级的教学任务。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25" r="17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现任职位及职责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教学工作业绩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授课情况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课程名称与性质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在过去的一年中，我主要承担了《教育学原理》、《教育心理学》等专业核心课程的讲授任务。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授课对象与课时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面向全校师范生及教育专业本科生，每门课程周课时为4节，总课时达到128节以上。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授课方式与手段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采用线上线下相结合的授课方式，运用多媒体教学、案例分析、小组讨论等多种教学手段，提高课堂互动性和学生参与度。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583" r="958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根据学校教务处发布的学生评教结果，我所讲授的课程得分均位于学院前10%，其中《教育学原理》课程得分更是名列全校前茅。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学生评教结果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学校教学督导组多次对我的课堂进行听课评价，均给予了高度认可和好评，认为我能够深入浅出地讲解专业知识，注重培养学生的思维能力和实践能力。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督导听课评价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凭借优异的教学表现和成果，我荣获了学校颁发的“教学成果一等奖”，这是对我教学工作的极大肯定和鼓励。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教学成果奖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教学效果评估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87" r="2218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教学内容更新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为了紧跟学科发展前沿和教育改革趋势，我不断对课程教学内容进行更新和完善，引入最新的教育理念、教育技术和教育实践案例。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教学方法创新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我积极探索和实践新的教学方法和手段，如开展线上线下混合式教学、运用雨课堂等智慧教学工具、推广小组合作学习等，旨在激发学生的学习兴趣和主动性，提高教学效果和质量。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教学实践环节加强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我注重理论与实践的结合，加强了教学实践环节的设计和实施。例如，组织学生进行教育见习、教育实习等实践活动，帮助他们更好地将所学知识应用于实际教育场景中。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教学改革与尝试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科研能力表现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主要研究方向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从事XXX领域的研究，专注于XXX、XXX等方向，在该领域具有较高的学术声誉和影响力。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研究成果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在XXX领域取得一系列重要成果，包括XXX、XXX等方面的创新性研究成果，为学术界和社会做出了重要贡献。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研究方向与成果概述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https://d.book118.com/237134161026006036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2024-09-11T01:13:25.571</cp:lastPrinted>
  <dcterms:created xsi:type="dcterms:W3CDTF">2024-09-10T17:13:25Z</dcterms:created>
  <dcterms:modified xsi:type="dcterms:W3CDTF">2024-09-10T17:13:27Z</dcterms:modified>
</cp:coreProperties>
</file>