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286E2B-5E2D-4968-BA5D-DD964A3901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059D73-3BAD-4E03-AF0B-221103F6B1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285DC0-27EA-4353-BBDE-8A27479231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48B5C9-1A96-4F25-A171-CB25647FB0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1ADBB6A-B213-4EDD-AF55-2F3974F9C1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F7730E6-0E52-437B-89FB-A214D98A91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3FC155C-9BE2-445B-8405-C55C53D15B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B397D5-28CF-44FF-BAF8-4D7DF86CC8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0D3140-B643-4F87-89A9-0470F0CBBC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B934BD-B6CB-40FB-90B8-5D6AE4D9C5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E4784C-DE03-4631-A1E9-F74076686A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7135152046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21252" y="4375458"/>
            <a:ext cx="10720639" cy="1402534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9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心理健康社区活动总结与反思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1252" y="5777992"/>
            <a:ext cx="23120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628530" y="5777992"/>
            <a:ext cx="2809438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3515" y="345275"/>
            <a:ext cx="1851660" cy="114584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627613" y="812712"/>
            <a:ext cx="3256160" cy="572922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活动内容与流程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活动效果评估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活动反思与改进建议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193147" y="2013882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关注心理健康，共创美好生活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提升社区居民对心理健康的认知和重视程度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促进社区居民之间的交流与互动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活动主题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5788" b="578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活动目标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提高社区居民对心理健康的认知水平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增强社区居民的心理健康意识和自我调节能力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促进社区居民之间的交流与互助，形成良好的社区氛围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XXXX年XX月XX日（周X）XX:XX-XX:XX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地点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社区中心广场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活动时间与地点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193147" y="2013882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活动内容与流程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8083" r="1808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本次心理健康社区活动的主题是“关爱心灵，共创美好”。旨在通过各类活动，提高社区居民对心理健康的重视，传播心理健康知识，以及为有需要的居民提供心理支持和辅导。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主题设定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活动形式多样，包括心理健康讲座、心理测试、心理咨询、互动游戏等。这些形式旨在从多个角度让参与者了解和关注心理健康，同时为他们提供一个安全、舒适的环境来分享和交流。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活动形式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活动内容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活动筹备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在活动筹备阶段，我们确定了活动场地、邀请了心理健康专家、准备了宣传材料和活动物资。同时，通过社区公告、社交媒体等方式进行了广泛宣传，确保活动信息的有效传递。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活动进行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当天，我们按照预定的流程进行了开场白、心理健康讲座、心理测试、互动游戏等环节。每个环节都有明确的引导语和说明，以确保活动的顺利进行。同时，我们也为参与者提供了茶点和休息时间，以保障他们的舒适度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活动收尾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活动结束后，我们对场地进行了清理，并对活动效果进行了评估。同时，我们也收集了参与者的反馈意见，以便对未来的活动进行改进。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活动流程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193147" y="2013882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活动效果评估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活动参与度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通过统计参与人数，可以了解活动的吸引力和覆盖面。参与人数越多，说明活动越受欢迎，影响力越大。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参与人数统计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https://d.book118.com/237135152046006051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C1118"/>
      </a:lt1>
      <a:dk2>
        <a:srgbClr val="F7F7F7"/>
      </a:dk2>
      <a:lt2>
        <a:srgbClr val="121C23"/>
      </a:lt2>
      <a:accent1>
        <a:srgbClr val="E27536"/>
      </a:accent1>
      <a:accent2>
        <a:srgbClr val="3195CF"/>
      </a:accent2>
      <a:accent3>
        <a:srgbClr val="1A638D"/>
      </a:accent3>
      <a:accent4>
        <a:srgbClr val="25B3BC"/>
      </a:accent4>
      <a:accent5>
        <a:srgbClr val="073A6A"/>
      </a:accent5>
      <a:accent6>
        <a:srgbClr val="D97F5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2024-09-24T07:25:26.635</cp:lastPrinted>
  <dcterms:created xsi:type="dcterms:W3CDTF">2024-09-23T23:25:26Z</dcterms:created>
  <dcterms:modified xsi:type="dcterms:W3CDTF">2024-09-23T23:25:28Z</dcterms:modified>
</cp:coreProperties>
</file>