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6A3CC-3766-4C26-A37E-05E7AD68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F074E-33A3-4918-B011-9307389ED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EF481-2121-4021-AC1F-0ACF59E36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69207-7828-478B-9844-F800B819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91B4E-42CF-47B1-B1EC-D14888B9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031519-F22A-498A-B15D-D5739BEE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59E39-7979-4617-9D86-513F228A5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C487F-91DD-471E-8234-1E837AE73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B663C-064C-47C0-A56F-DDDA3C0C1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BAE52-A147-478C-A559-870679C1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A95AF-00A0-4F43-9FF1-3BCE86EAF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36022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臂蜂窝织炎临床症状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-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臂蜂窝织炎的症状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臂蜂窝织炎的并发症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臂蜂窝织炎的诊断依据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臂蜂窝织炎的预防措施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臂蜂窝织炎的治疗方法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06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1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臂蜂窝织炎的护理措施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臂蜂窝织炎的症状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局部症状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患肢疼痛：臂蜂窝织炎导致的炎症反应会引起患肢疼痛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肿胀：患肢肿胀，皮肤紧绷，局部温度升高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皮肤发红：炎症反应导致皮肤发红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肌肉痉挛：疼痛和肿胀可引起肌肉痉挛，影响患肢活动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全身症状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精神状态差：精神萎靡，意识模糊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食欲不振：食欲减退，恶心呕吐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乏力：全身乏力，肌肉酸痛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发热：体温升高，畏寒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臂蜂窝织炎的并发症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局部并发症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脓毒症：由于细菌感染引发全身性炎症反应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肌肉坏死：炎症导致肌肉组织坏死，引发疼痛和功能障碍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皮下组织坏死：炎症导致皮下组织缺血坏死，形成溃疡或坏疽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骨膜反应：炎症刺激骨膜，导致骨骼增生和变厚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全身并发症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发热：体温升高，持续时间较长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寒战：肌肉颤抖，感到寒冷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乏力：全身无力，疲劳感明显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恶心：食欲不振，恶心呕吐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臂蜂窝织炎的诊断依据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病史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患者年龄：多见于儿童和青少年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既往史：有无其他感染性疾病，如扁桃体炎、中耳炎等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家族史：家族成员中是否有类似疾病史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症状：发热、乏力、食欲不振等全身症状，以及患肢疼痛、肿胀、皮肤发红等局部症状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体征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患肢红肿，局部皮温升高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患肢淋巴结肿大，有压痛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可伴有发热、乏力等全身症状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患肢疼痛，活动受限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实验室检查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白细胞计数：白细胞计数升高，中性粒细胞比例增加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细菌培养：对于疑似感染的患者，可进行血液或组织细菌培养，以确定病原体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血沉：血沉加快，提示炎症活动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C反应蛋白：C反应蛋白升高，提示感染存在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https://d.book118.com/237136022035006032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03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3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1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MiSans Demibold</vt:lpstr>
      <vt:lpstr>微软雅黑</vt:lpstr>
      <vt:lpstr>Office Theme</vt:lpstr>
      <vt:lpstr>臂蜂窝织炎临床症状</vt:lpstr>
      <vt:lpstr>目录</vt:lpstr>
      <vt:lpstr>臂蜂窝织炎的症状</vt:lpstr>
      <vt:lpstr>局部症状</vt:lpstr>
      <vt:lpstr>全身症状</vt:lpstr>
      <vt:lpstr>臂蜂窝织炎的并发症</vt:lpstr>
      <vt:lpstr>局部并发症</vt:lpstr>
      <vt:lpstr>全身并发症</vt:lpstr>
      <vt:lpstr>臂蜂窝织炎的诊断依据</vt:lpstr>
      <vt:lpstr>病史</vt:lpstr>
      <vt:lpstr>体征</vt:lpstr>
      <vt:lpstr>实验室检查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2024-09-04T22:19:05.144</cp:lastPrinted>
  <dcterms:created xsi:type="dcterms:W3CDTF">2024-09-04T14:19:05Z</dcterms:created>
  <dcterms:modified xsi:type="dcterms:W3CDTF">2024-09-04T14:19:07Z</dcterms:modified>
</cp:coreProperties>
</file>