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736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8E65BFB-A046-4E71-913C-0F543E91BF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7FAC5CD-8FA6-4AF0-8E36-F0190504AC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CDA90ED-BBE7-4F9B-9A35-91AF578CF4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42DAE93-7A1C-402A-B7AF-B545723598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E0A40F0-04DD-4F7E-990D-B56E5D1863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DB6F71F-3B5F-44FA-B542-679A8AEC34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80E02D3-9617-42C3-B5E9-A819941BB3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1393FC6-C260-46DD-825B-AEF8E0DB4E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62B4F14-82A0-4CF7-A228-DD764D90D0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E8662DF-EF6D-4184-844F-D31D92D9D0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5F4245A-C8BF-49BD-861B-CD81FBBD50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Closing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62">
            <a:extLst>
              <a:ext uri="{FF2B5EF4-FFF2-40B4-BE49-F238E27FC236}">
                <a16:creationId xmlns:a16="http://schemas.microsoft.com/office/drawing/2014/main" id="{54D50967-B556-DFEB-971F-37A0AE2F7D5A}"/>
              </a:ext>
            </a:extLst>
          </p:cNvPr>
          <p:cNvSpPr/>
          <p:nvPr userDrawn="1"/>
        </p:nvSpPr>
        <p:spPr>
          <a:xfrm>
            <a:off x="0" y="3310036"/>
            <a:ext cx="12192000" cy="3547963"/>
          </a:xfrm>
          <a:prstGeom prst="rect">
            <a:avLst/>
          </a:prstGeom>
          <a:solidFill>
            <a:srgbClr val="2EA7E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50" name="Group 49">
            <a:extLst>
              <a:ext uri="{FF2B5EF4-FFF2-40B4-BE49-F238E27FC236}">
                <a16:creationId xmlns:a16="http://schemas.microsoft.com/office/drawing/2014/main" id="{A1E2C3C3-B061-0CEA-510F-30E84C6C521F}"/>
              </a:ext>
            </a:extLst>
          </p:cNvPr>
          <p:cNvGrpSpPr/>
          <p:nvPr userDrawn="1"/>
        </p:nvGrpSpPr>
        <p:grpSpPr>
          <a:xfrm>
            <a:off x="9005080" y="2762420"/>
            <a:ext cx="1248414" cy="1125587"/>
            <a:chOff x="460611" y="3015568"/>
            <a:chExt cx="1248414" cy="1125587"/>
          </a:xfrm>
        </p:grpSpPr>
        <p:sp>
          <p:nvSpPr>
            <p:cNvPr id="10" name="Freeform 5">
              <a:extLst>
                <a:ext uri="{FF2B5EF4-FFF2-40B4-BE49-F238E27FC236}">
                  <a16:creationId xmlns:a16="http://schemas.microsoft.com/office/drawing/2014/main" id="{FC1A877C-CA0F-784C-F7BB-108BCA06132F}"/>
                </a:ext>
              </a:extLst>
            </p:cNvPr>
            <p:cNvSpPr/>
            <p:nvPr userDrawn="1"/>
          </p:nvSpPr>
          <p:spPr bwMode="auto">
            <a:xfrm>
              <a:off x="460611" y="3015568"/>
              <a:ext cx="1248414" cy="1125587"/>
            </a:xfrm>
            <a:custGeom>
              <a:gdLst>
                <a:gd name="T0" fmla="*/ 2151 w 2740"/>
                <a:gd name="T1" fmla="*/ 2315 h 2446"/>
                <a:gd name="T2" fmla="*/ 2055 w 2740"/>
                <a:gd name="T3" fmla="*/ 2410 h 2446"/>
                <a:gd name="T4" fmla="*/ 1918 w 2740"/>
                <a:gd name="T5" fmla="*/ 2445 h 2446"/>
                <a:gd name="T6" fmla="*/ 816 w 2740"/>
                <a:gd name="T7" fmla="*/ 2445 h 2446"/>
                <a:gd name="T8" fmla="*/ 685 w 2740"/>
                <a:gd name="T9" fmla="*/ 2410 h 2446"/>
                <a:gd name="T10" fmla="*/ 589 w 2740"/>
                <a:gd name="T11" fmla="*/ 2314 h 2446"/>
                <a:gd name="T12" fmla="*/ 36 w 2740"/>
                <a:gd name="T13" fmla="*/ 1356 h 2446"/>
                <a:gd name="T14" fmla="*/ 0 w 2740"/>
                <a:gd name="T15" fmla="*/ 1223 h 2446"/>
                <a:gd name="T16" fmla="*/ 36 w 2740"/>
                <a:gd name="T17" fmla="*/ 1089 h 2446"/>
                <a:gd name="T18" fmla="*/ 587 w 2740"/>
                <a:gd name="T19" fmla="*/ 135 h 2446"/>
                <a:gd name="T20" fmla="*/ 685 w 2740"/>
                <a:gd name="T21" fmla="*/ 37 h 2446"/>
                <a:gd name="T22" fmla="*/ 810 w 2740"/>
                <a:gd name="T23" fmla="*/ 1 h 2446"/>
                <a:gd name="T24" fmla="*/ 1916 w 2740"/>
                <a:gd name="T25" fmla="*/ 1 h 2446"/>
                <a:gd name="T26" fmla="*/ 2055 w 2740"/>
                <a:gd name="T27" fmla="*/ 37 h 2446"/>
                <a:gd name="T28" fmla="*/ 2151 w 2740"/>
                <a:gd name="T29" fmla="*/ 132 h 2446"/>
                <a:gd name="T30" fmla="*/ 2702 w 2740"/>
                <a:gd name="T31" fmla="*/ 1086 h 2446"/>
                <a:gd name="T32" fmla="*/ 2740 w 2740"/>
                <a:gd name="T33" fmla="*/ 1223 h 2446"/>
                <a:gd name="T34" fmla="*/ 2701 w 2740"/>
                <a:gd name="T35" fmla="*/ 1361 h 2446"/>
                <a:gd name="T36" fmla="*/ 2151 w 2740"/>
                <a:gd name="T37" fmla="*/ 2315 h 244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</a:cxnLst>
              <a:rect l="0" t="0" r="r" b="b"/>
              <a:pathLst>
                <a:path w="2740" h="2446">
                  <a:moveTo>
                    <a:pt x="2151" y="2315"/>
                  </a:moveTo>
                  <a:cubicBezTo>
                    <a:pt x="2128" y="2353"/>
                    <a:pt x="2096" y="2386"/>
                    <a:pt x="2055" y="2410"/>
                  </a:cubicBezTo>
                  <a:cubicBezTo>
                    <a:pt x="2012" y="2435"/>
                    <a:pt x="1965" y="2446"/>
                    <a:pt x="1918" y="2445"/>
                  </a:cubicBezTo>
                  <a:lnTo>
                    <a:pt x="816" y="2445"/>
                  </a:lnTo>
                  <a:cubicBezTo>
                    <a:pt x="772" y="2445"/>
                    <a:pt x="726" y="2434"/>
                    <a:pt x="685" y="2410"/>
                  </a:cubicBezTo>
                  <a:cubicBezTo>
                    <a:pt x="644" y="2386"/>
                    <a:pt x="611" y="2353"/>
                    <a:pt x="589" y="2314"/>
                  </a:cubicBezTo>
                  <a:lnTo>
                    <a:pt x="36" y="1356"/>
                  </a:lnTo>
                  <a:cubicBezTo>
                    <a:pt x="13" y="1317"/>
                    <a:pt x="0" y="1272"/>
                    <a:pt x="0" y="1223"/>
                  </a:cubicBezTo>
                  <a:cubicBezTo>
                    <a:pt x="0" y="1174"/>
                    <a:pt x="13" y="1129"/>
                    <a:pt x="36" y="1089"/>
                  </a:cubicBezTo>
                  <a:lnTo>
                    <a:pt x="587" y="135"/>
                  </a:lnTo>
                  <a:cubicBezTo>
                    <a:pt x="610" y="96"/>
                    <a:pt x="643" y="61"/>
                    <a:pt x="685" y="37"/>
                  </a:cubicBezTo>
                  <a:cubicBezTo>
                    <a:pt x="724" y="14"/>
                    <a:pt x="767" y="2"/>
                    <a:pt x="810" y="1"/>
                  </a:cubicBezTo>
                  <a:lnTo>
                    <a:pt x="1916" y="1"/>
                  </a:lnTo>
                  <a:cubicBezTo>
                    <a:pt x="1963" y="0"/>
                    <a:pt x="2011" y="11"/>
                    <a:pt x="2055" y="37"/>
                  </a:cubicBezTo>
                  <a:cubicBezTo>
                    <a:pt x="2096" y="60"/>
                    <a:pt x="2129" y="93"/>
                    <a:pt x="2151" y="132"/>
                  </a:cubicBezTo>
                  <a:lnTo>
                    <a:pt x="2702" y="1086"/>
                  </a:lnTo>
                  <a:cubicBezTo>
                    <a:pt x="2726" y="1126"/>
                    <a:pt x="2740" y="1173"/>
                    <a:pt x="2740" y="1223"/>
                  </a:cubicBezTo>
                  <a:cubicBezTo>
                    <a:pt x="2740" y="1274"/>
                    <a:pt x="2726" y="1321"/>
                    <a:pt x="2701" y="1361"/>
                  </a:cubicBezTo>
                  <a:lnTo>
                    <a:pt x="2151" y="2315"/>
                  </a:lnTo>
                  <a:close/>
                </a:path>
              </a:pathLst>
            </a:custGeom>
            <a:solidFill>
              <a:schemeClr val="bg1"/>
            </a:solidFill>
            <a:ln w="9525" cap="flat">
              <a:noFill/>
              <a:prstDash val="solid"/>
              <a:miter lim="800000"/>
            </a:ln>
            <a:effectLst>
              <a:innerShdw blurRad="63500" dist="50800" dir="13500000">
                <a:prstClr val="black">
                  <a:alpha val="50000"/>
                </a:prstClr>
              </a:innerShdw>
            </a:effectLst>
          </p:spPr>
          <p:txBody>
            <a:bodyPr vert="horz" wrap="square" lIns="96416" tIns="48208" rIns="96416" bIns="48208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1" name="KSO_Shape">
              <a:extLst>
                <a:ext uri="{FF2B5EF4-FFF2-40B4-BE49-F238E27FC236}">
                  <a16:creationId xmlns:a16="http://schemas.microsoft.com/office/drawing/2014/main" id="{F384005D-24AB-921D-A2E5-FB6C25592E5D}"/>
                </a:ext>
              </a:extLst>
            </p:cNvPr>
            <p:cNvSpPr/>
            <p:nvPr userDrawn="1"/>
          </p:nvSpPr>
          <p:spPr bwMode="auto">
            <a:xfrm>
              <a:off x="766259" y="3344213"/>
              <a:ext cx="617535" cy="468296"/>
            </a:xfrm>
            <a:custGeom>
              <a:gdLst>
                <a:gd name="T0" fmla="*/ 104753 w 3040062"/>
                <a:gd name="T1" fmla="*/ 1241540 h 2303463"/>
                <a:gd name="T2" fmla="*/ 251725 w 3040062"/>
                <a:gd name="T3" fmla="*/ 1260899 h 2303463"/>
                <a:gd name="T4" fmla="*/ 265692 w 3040062"/>
                <a:gd name="T5" fmla="*/ 1110467 h 2303463"/>
                <a:gd name="T6" fmla="*/ 844867 w 3040062"/>
                <a:gd name="T7" fmla="*/ 970596 h 2303463"/>
                <a:gd name="T8" fmla="*/ 870584 w 3040062"/>
                <a:gd name="T9" fmla="*/ 987377 h 2303463"/>
                <a:gd name="T10" fmla="*/ 872172 w 3040062"/>
                <a:gd name="T11" fmla="*/ 1402771 h 2303463"/>
                <a:gd name="T12" fmla="*/ 848359 w 3040062"/>
                <a:gd name="T13" fmla="*/ 1421768 h 2303463"/>
                <a:gd name="T14" fmla="*/ 615315 w 3040062"/>
                <a:gd name="T15" fmla="*/ 1415119 h 2303463"/>
                <a:gd name="T16" fmla="*/ 603250 w 3040062"/>
                <a:gd name="T17" fmla="*/ 1002891 h 2303463"/>
                <a:gd name="T18" fmla="*/ 617855 w 3040062"/>
                <a:gd name="T19" fmla="*/ 975662 h 2303463"/>
                <a:gd name="T20" fmla="*/ 1240437 w 3040062"/>
                <a:gd name="T21" fmla="*/ 749300 h 2303463"/>
                <a:gd name="T22" fmla="*/ 1265867 w 3040062"/>
                <a:gd name="T23" fmla="*/ 766421 h 2303463"/>
                <a:gd name="T24" fmla="*/ 1267138 w 3040062"/>
                <a:gd name="T25" fmla="*/ 1402743 h 2303463"/>
                <a:gd name="T26" fmla="*/ 1243616 w 3040062"/>
                <a:gd name="T27" fmla="*/ 1421766 h 2303463"/>
                <a:gd name="T28" fmla="*/ 1010298 w 3040062"/>
                <a:gd name="T29" fmla="*/ 1415108 h 2303463"/>
                <a:gd name="T30" fmla="*/ 998537 w 3040062"/>
                <a:gd name="T31" fmla="*/ 782273 h 2303463"/>
                <a:gd name="T32" fmla="*/ 1012841 w 3040062"/>
                <a:gd name="T33" fmla="*/ 755007 h 2303463"/>
                <a:gd name="T34" fmla="*/ 2175011 w 3040062"/>
                <a:gd name="T35" fmla="*/ 666432 h 2303463"/>
                <a:gd name="T36" fmla="*/ 2235666 w 3040062"/>
                <a:gd name="T37" fmla="*/ 692135 h 2303463"/>
                <a:gd name="T38" fmla="*/ 2277268 w 3040062"/>
                <a:gd name="T39" fmla="*/ 742271 h 2303463"/>
                <a:gd name="T40" fmla="*/ 2290605 w 3040062"/>
                <a:gd name="T41" fmla="*/ 1286150 h 2303463"/>
                <a:gd name="T42" fmla="*/ 2948603 w 3040062"/>
                <a:gd name="T43" fmla="*/ 1365796 h 2303463"/>
                <a:gd name="T44" fmla="*/ 3005765 w 3040062"/>
                <a:gd name="T45" fmla="*/ 1408316 h 2303463"/>
                <a:gd name="T46" fmla="*/ 3036887 w 3040062"/>
                <a:gd name="T47" fmla="*/ 1473366 h 2303463"/>
                <a:gd name="T48" fmla="*/ 3035616 w 3040062"/>
                <a:gd name="T49" fmla="*/ 2191451 h 2303463"/>
                <a:gd name="T50" fmla="*/ 3001319 w 3040062"/>
                <a:gd name="T51" fmla="*/ 2254597 h 2303463"/>
                <a:gd name="T52" fmla="*/ 2941934 w 3040062"/>
                <a:gd name="T53" fmla="*/ 2294578 h 2303463"/>
                <a:gd name="T54" fmla="*/ 2171200 w 3040062"/>
                <a:gd name="T55" fmla="*/ 2303146 h 2303463"/>
                <a:gd name="T56" fmla="*/ 2113403 w 3040062"/>
                <a:gd name="T57" fmla="*/ 2292040 h 2303463"/>
                <a:gd name="T58" fmla="*/ 1552263 w 3040062"/>
                <a:gd name="T59" fmla="*/ 1741815 h 2303463"/>
                <a:gd name="T60" fmla="*/ 1526223 w 3040062"/>
                <a:gd name="T61" fmla="*/ 1686919 h 2303463"/>
                <a:gd name="T62" fmla="*/ 1529081 w 3040062"/>
                <a:gd name="T63" fmla="*/ 1626946 h 2303463"/>
                <a:gd name="T64" fmla="*/ 1560520 w 3040062"/>
                <a:gd name="T65" fmla="*/ 1574272 h 2303463"/>
                <a:gd name="T66" fmla="*/ 1612919 w 3040062"/>
                <a:gd name="T67" fmla="*/ 1542858 h 2303463"/>
                <a:gd name="T68" fmla="*/ 1673891 w 3040062"/>
                <a:gd name="T69" fmla="*/ 1539685 h 2303463"/>
                <a:gd name="T70" fmla="*/ 1728513 w 3040062"/>
                <a:gd name="T71" fmla="*/ 1565705 h 2303463"/>
                <a:gd name="T72" fmla="*/ 2024167 w 3040062"/>
                <a:gd name="T73" fmla="*/ 760992 h 2303463"/>
                <a:gd name="T74" fmla="*/ 2057829 w 3040062"/>
                <a:gd name="T75" fmla="*/ 704828 h 2303463"/>
                <a:gd name="T76" fmla="*/ 2113721 w 3040062"/>
                <a:gd name="T77" fmla="*/ 670875 h 2303463"/>
                <a:gd name="T78" fmla="*/ 1640947 w 3040062"/>
                <a:gd name="T79" fmla="*/ 485773 h 2303463"/>
                <a:gd name="T80" fmla="*/ 1662436 w 3040062"/>
                <a:gd name="T81" fmla="*/ 507334 h 2303463"/>
                <a:gd name="T82" fmla="*/ 1658328 w 3040062"/>
                <a:gd name="T83" fmla="*/ 1408133 h 2303463"/>
                <a:gd name="T84" fmla="*/ 1631151 w 3040062"/>
                <a:gd name="T85" fmla="*/ 1422401 h 2303463"/>
                <a:gd name="T86" fmla="*/ 1401409 w 3040062"/>
                <a:gd name="T87" fmla="*/ 1410669 h 2303463"/>
                <a:gd name="T88" fmla="*/ 1394457 w 3040062"/>
                <a:gd name="T89" fmla="*/ 510505 h 2303463"/>
                <a:gd name="T90" fmla="*/ 1413734 w 3040062"/>
                <a:gd name="T91" fmla="*/ 486725 h 2303463"/>
                <a:gd name="T92" fmla="*/ 2856582 w 3040062"/>
                <a:gd name="T93" fmla="*/ 2539 h 2303463"/>
                <a:gd name="T94" fmla="*/ 2942924 w 3040062"/>
                <a:gd name="T95" fmla="*/ 45384 h 2303463"/>
                <a:gd name="T96" fmla="*/ 3001649 w 3040062"/>
                <a:gd name="T97" fmla="*/ 130121 h 2303463"/>
                <a:gd name="T98" fmla="*/ 3021012 w 3040062"/>
                <a:gd name="T99" fmla="*/ 1276768 h 2303463"/>
                <a:gd name="T100" fmla="*/ 2944193 w 3040062"/>
                <a:gd name="T101" fmla="*/ 1247252 h 2303463"/>
                <a:gd name="T102" fmla="*/ 374889 w 3040062"/>
                <a:gd name="T103" fmla="*/ 1959424 h 2303463"/>
                <a:gd name="T104" fmla="*/ 127291 w 3040062"/>
                <a:gd name="T105" fmla="*/ 2259336 h 2303463"/>
                <a:gd name="T106" fmla="*/ 50472 w 3040062"/>
                <a:gd name="T107" fmla="*/ 2198402 h 2303463"/>
                <a:gd name="T108" fmla="*/ 6349 w 3040062"/>
                <a:gd name="T109" fmla="*/ 2100970 h 2303463"/>
                <a:gd name="T110" fmla="*/ 3809 w 3040062"/>
                <a:gd name="T111" fmla="*/ 183438 h 2303463"/>
                <a:gd name="T112" fmla="*/ 44441 w 3040062"/>
                <a:gd name="T113" fmla="*/ 83468 h 2303463"/>
                <a:gd name="T114" fmla="*/ 118720 w 3040062"/>
                <a:gd name="T115" fmla="*/ 17773 h 230346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3040062" h="2303463">
                  <a:moveTo>
                    <a:pt x="124116" y="1098725"/>
                  </a:moveTo>
                  <a:lnTo>
                    <a:pt x="120307" y="1099042"/>
                  </a:lnTo>
                  <a:lnTo>
                    <a:pt x="116498" y="1099994"/>
                  </a:lnTo>
                  <a:lnTo>
                    <a:pt x="113324" y="1101898"/>
                  </a:lnTo>
                  <a:lnTo>
                    <a:pt x="110467" y="1104120"/>
                  </a:lnTo>
                  <a:lnTo>
                    <a:pt x="108245" y="1107294"/>
                  </a:lnTo>
                  <a:lnTo>
                    <a:pt x="106340" y="1110467"/>
                  </a:lnTo>
                  <a:lnTo>
                    <a:pt x="105071" y="1114276"/>
                  </a:lnTo>
                  <a:lnTo>
                    <a:pt x="104753" y="1118084"/>
                  </a:lnTo>
                  <a:lnTo>
                    <a:pt x="104753" y="1241540"/>
                  </a:lnTo>
                  <a:lnTo>
                    <a:pt x="105071" y="1245348"/>
                  </a:lnTo>
                  <a:lnTo>
                    <a:pt x="106340" y="1249157"/>
                  </a:lnTo>
                  <a:lnTo>
                    <a:pt x="108245" y="1252330"/>
                  </a:lnTo>
                  <a:lnTo>
                    <a:pt x="110467" y="1255187"/>
                  </a:lnTo>
                  <a:lnTo>
                    <a:pt x="113324" y="1257726"/>
                  </a:lnTo>
                  <a:lnTo>
                    <a:pt x="116498" y="1259312"/>
                  </a:lnTo>
                  <a:lnTo>
                    <a:pt x="120307" y="1260899"/>
                  </a:lnTo>
                  <a:lnTo>
                    <a:pt x="124116" y="1261217"/>
                  </a:lnTo>
                  <a:lnTo>
                    <a:pt x="247598" y="1261217"/>
                  </a:lnTo>
                  <a:lnTo>
                    <a:pt x="251725" y="1260899"/>
                  </a:lnTo>
                  <a:lnTo>
                    <a:pt x="255216" y="1259312"/>
                  </a:lnTo>
                  <a:lnTo>
                    <a:pt x="258708" y="1257726"/>
                  </a:lnTo>
                  <a:lnTo>
                    <a:pt x="261565" y="1255187"/>
                  </a:lnTo>
                  <a:lnTo>
                    <a:pt x="264105" y="1252330"/>
                  </a:lnTo>
                  <a:lnTo>
                    <a:pt x="265692" y="1249157"/>
                  </a:lnTo>
                  <a:lnTo>
                    <a:pt x="266644" y="1245348"/>
                  </a:lnTo>
                  <a:lnTo>
                    <a:pt x="266961" y="1241540"/>
                  </a:lnTo>
                  <a:lnTo>
                    <a:pt x="266961" y="1118084"/>
                  </a:lnTo>
                  <a:lnTo>
                    <a:pt x="266644" y="1114276"/>
                  </a:lnTo>
                  <a:lnTo>
                    <a:pt x="265692" y="1110467"/>
                  </a:lnTo>
                  <a:lnTo>
                    <a:pt x="264105" y="1107294"/>
                  </a:lnTo>
                  <a:lnTo>
                    <a:pt x="261565" y="1104120"/>
                  </a:lnTo>
                  <a:lnTo>
                    <a:pt x="258708" y="1101898"/>
                  </a:lnTo>
                  <a:lnTo>
                    <a:pt x="255216" y="1099994"/>
                  </a:lnTo>
                  <a:lnTo>
                    <a:pt x="251725" y="1099042"/>
                  </a:lnTo>
                  <a:lnTo>
                    <a:pt x="247598" y="1098725"/>
                  </a:lnTo>
                  <a:lnTo>
                    <a:pt x="124116" y="1098725"/>
                  </a:lnTo>
                  <a:close/>
                  <a:moveTo>
                    <a:pt x="636270" y="969963"/>
                  </a:moveTo>
                  <a:lnTo>
                    <a:pt x="841692" y="969963"/>
                  </a:lnTo>
                  <a:lnTo>
                    <a:pt x="844867" y="970596"/>
                  </a:lnTo>
                  <a:lnTo>
                    <a:pt x="848359" y="970913"/>
                  </a:lnTo>
                  <a:lnTo>
                    <a:pt x="851534" y="971546"/>
                  </a:lnTo>
                  <a:lnTo>
                    <a:pt x="854709" y="972813"/>
                  </a:lnTo>
                  <a:lnTo>
                    <a:pt x="857567" y="974396"/>
                  </a:lnTo>
                  <a:lnTo>
                    <a:pt x="860107" y="975662"/>
                  </a:lnTo>
                  <a:lnTo>
                    <a:pt x="862647" y="977878"/>
                  </a:lnTo>
                  <a:lnTo>
                    <a:pt x="865187" y="979778"/>
                  </a:lnTo>
                  <a:lnTo>
                    <a:pt x="867092" y="982311"/>
                  </a:lnTo>
                  <a:lnTo>
                    <a:pt x="868997" y="984844"/>
                  </a:lnTo>
                  <a:lnTo>
                    <a:pt x="870584" y="987377"/>
                  </a:lnTo>
                  <a:lnTo>
                    <a:pt x="872172" y="990226"/>
                  </a:lnTo>
                  <a:lnTo>
                    <a:pt x="873124" y="993076"/>
                  </a:lnTo>
                  <a:lnTo>
                    <a:pt x="873760" y="996242"/>
                  </a:lnTo>
                  <a:lnTo>
                    <a:pt x="874712" y="999725"/>
                  </a:lnTo>
                  <a:lnTo>
                    <a:pt x="874712" y="1002891"/>
                  </a:lnTo>
                  <a:lnTo>
                    <a:pt x="874712" y="1389790"/>
                  </a:lnTo>
                  <a:lnTo>
                    <a:pt x="874712" y="1393273"/>
                  </a:lnTo>
                  <a:lnTo>
                    <a:pt x="873760" y="1396439"/>
                  </a:lnTo>
                  <a:lnTo>
                    <a:pt x="873124" y="1399605"/>
                  </a:lnTo>
                  <a:lnTo>
                    <a:pt x="872172" y="1402771"/>
                  </a:lnTo>
                  <a:lnTo>
                    <a:pt x="870584" y="1405304"/>
                  </a:lnTo>
                  <a:lnTo>
                    <a:pt x="868997" y="1408154"/>
                  </a:lnTo>
                  <a:lnTo>
                    <a:pt x="867092" y="1410686"/>
                  </a:lnTo>
                  <a:lnTo>
                    <a:pt x="865187" y="1413219"/>
                  </a:lnTo>
                  <a:lnTo>
                    <a:pt x="862647" y="1415119"/>
                  </a:lnTo>
                  <a:lnTo>
                    <a:pt x="860107" y="1417019"/>
                  </a:lnTo>
                  <a:lnTo>
                    <a:pt x="857567" y="1418602"/>
                  </a:lnTo>
                  <a:lnTo>
                    <a:pt x="854709" y="1420185"/>
                  </a:lnTo>
                  <a:lnTo>
                    <a:pt x="851534" y="1421135"/>
                  </a:lnTo>
                  <a:lnTo>
                    <a:pt x="848359" y="1421768"/>
                  </a:lnTo>
                  <a:lnTo>
                    <a:pt x="844867" y="1422401"/>
                  </a:lnTo>
                  <a:lnTo>
                    <a:pt x="841692" y="1422401"/>
                  </a:lnTo>
                  <a:lnTo>
                    <a:pt x="636270" y="1422401"/>
                  </a:lnTo>
                  <a:lnTo>
                    <a:pt x="632777" y="1422401"/>
                  </a:lnTo>
                  <a:lnTo>
                    <a:pt x="629920" y="1421768"/>
                  </a:lnTo>
                  <a:lnTo>
                    <a:pt x="626745" y="1421135"/>
                  </a:lnTo>
                  <a:lnTo>
                    <a:pt x="623570" y="1420185"/>
                  </a:lnTo>
                  <a:lnTo>
                    <a:pt x="620713" y="1418602"/>
                  </a:lnTo>
                  <a:lnTo>
                    <a:pt x="617855" y="1417019"/>
                  </a:lnTo>
                  <a:lnTo>
                    <a:pt x="615315" y="1415119"/>
                  </a:lnTo>
                  <a:lnTo>
                    <a:pt x="613093" y="1413219"/>
                  </a:lnTo>
                  <a:lnTo>
                    <a:pt x="610870" y="1410686"/>
                  </a:lnTo>
                  <a:lnTo>
                    <a:pt x="608965" y="1408154"/>
                  </a:lnTo>
                  <a:lnTo>
                    <a:pt x="607378" y="1405304"/>
                  </a:lnTo>
                  <a:lnTo>
                    <a:pt x="606108" y="1402771"/>
                  </a:lnTo>
                  <a:lnTo>
                    <a:pt x="605155" y="1399605"/>
                  </a:lnTo>
                  <a:lnTo>
                    <a:pt x="603885" y="1396439"/>
                  </a:lnTo>
                  <a:lnTo>
                    <a:pt x="603568" y="1393273"/>
                  </a:lnTo>
                  <a:lnTo>
                    <a:pt x="603250" y="1389790"/>
                  </a:lnTo>
                  <a:lnTo>
                    <a:pt x="603250" y="1002891"/>
                  </a:lnTo>
                  <a:lnTo>
                    <a:pt x="603568" y="999725"/>
                  </a:lnTo>
                  <a:lnTo>
                    <a:pt x="603885" y="996242"/>
                  </a:lnTo>
                  <a:lnTo>
                    <a:pt x="605155" y="993076"/>
                  </a:lnTo>
                  <a:lnTo>
                    <a:pt x="606108" y="990226"/>
                  </a:lnTo>
                  <a:lnTo>
                    <a:pt x="607378" y="987377"/>
                  </a:lnTo>
                  <a:lnTo>
                    <a:pt x="608965" y="984844"/>
                  </a:lnTo>
                  <a:lnTo>
                    <a:pt x="610870" y="982311"/>
                  </a:lnTo>
                  <a:lnTo>
                    <a:pt x="613093" y="979778"/>
                  </a:lnTo>
                  <a:lnTo>
                    <a:pt x="615315" y="977878"/>
                  </a:lnTo>
                  <a:lnTo>
                    <a:pt x="617855" y="975662"/>
                  </a:lnTo>
                  <a:lnTo>
                    <a:pt x="620713" y="974396"/>
                  </a:lnTo>
                  <a:lnTo>
                    <a:pt x="623570" y="972813"/>
                  </a:lnTo>
                  <a:lnTo>
                    <a:pt x="626745" y="971546"/>
                  </a:lnTo>
                  <a:lnTo>
                    <a:pt x="629920" y="970913"/>
                  </a:lnTo>
                  <a:lnTo>
                    <a:pt x="632777" y="970596"/>
                  </a:lnTo>
                  <a:lnTo>
                    <a:pt x="636270" y="969963"/>
                  </a:lnTo>
                  <a:close/>
                  <a:moveTo>
                    <a:pt x="1027781" y="749300"/>
                  </a:moveTo>
                  <a:lnTo>
                    <a:pt x="1031278" y="749300"/>
                  </a:lnTo>
                  <a:lnTo>
                    <a:pt x="1236940" y="749300"/>
                  </a:lnTo>
                  <a:lnTo>
                    <a:pt x="1240437" y="749300"/>
                  </a:lnTo>
                  <a:lnTo>
                    <a:pt x="1243616" y="750251"/>
                  </a:lnTo>
                  <a:lnTo>
                    <a:pt x="1246476" y="750885"/>
                  </a:lnTo>
                  <a:lnTo>
                    <a:pt x="1249655" y="751837"/>
                  </a:lnTo>
                  <a:lnTo>
                    <a:pt x="1252516" y="753105"/>
                  </a:lnTo>
                  <a:lnTo>
                    <a:pt x="1255377" y="755007"/>
                  </a:lnTo>
                  <a:lnTo>
                    <a:pt x="1257920" y="756592"/>
                  </a:lnTo>
                  <a:lnTo>
                    <a:pt x="1260145" y="758812"/>
                  </a:lnTo>
                  <a:lnTo>
                    <a:pt x="1262370" y="761348"/>
                  </a:lnTo>
                  <a:lnTo>
                    <a:pt x="1264595" y="763567"/>
                  </a:lnTo>
                  <a:lnTo>
                    <a:pt x="1265867" y="766421"/>
                  </a:lnTo>
                  <a:lnTo>
                    <a:pt x="1267138" y="769274"/>
                  </a:lnTo>
                  <a:lnTo>
                    <a:pt x="1268410" y="772445"/>
                  </a:lnTo>
                  <a:lnTo>
                    <a:pt x="1269363" y="775615"/>
                  </a:lnTo>
                  <a:lnTo>
                    <a:pt x="1269681" y="778786"/>
                  </a:lnTo>
                  <a:lnTo>
                    <a:pt x="1269999" y="782273"/>
                  </a:lnTo>
                  <a:lnTo>
                    <a:pt x="1269999" y="1389744"/>
                  </a:lnTo>
                  <a:lnTo>
                    <a:pt x="1269681" y="1393231"/>
                  </a:lnTo>
                  <a:lnTo>
                    <a:pt x="1269363" y="1396402"/>
                  </a:lnTo>
                  <a:lnTo>
                    <a:pt x="1268410" y="1399572"/>
                  </a:lnTo>
                  <a:lnTo>
                    <a:pt x="1267138" y="1402743"/>
                  </a:lnTo>
                  <a:lnTo>
                    <a:pt x="1265867" y="1405279"/>
                  </a:lnTo>
                  <a:lnTo>
                    <a:pt x="1264595" y="1408133"/>
                  </a:lnTo>
                  <a:lnTo>
                    <a:pt x="1262370" y="1410669"/>
                  </a:lnTo>
                  <a:lnTo>
                    <a:pt x="1260145" y="1413206"/>
                  </a:lnTo>
                  <a:lnTo>
                    <a:pt x="1257920" y="1415108"/>
                  </a:lnTo>
                  <a:lnTo>
                    <a:pt x="1255377" y="1417010"/>
                  </a:lnTo>
                  <a:lnTo>
                    <a:pt x="1252516" y="1418595"/>
                  </a:lnTo>
                  <a:lnTo>
                    <a:pt x="1249655" y="1420181"/>
                  </a:lnTo>
                  <a:lnTo>
                    <a:pt x="1246476" y="1421132"/>
                  </a:lnTo>
                  <a:lnTo>
                    <a:pt x="1243616" y="1421766"/>
                  </a:lnTo>
                  <a:lnTo>
                    <a:pt x="1240437" y="1422400"/>
                  </a:lnTo>
                  <a:lnTo>
                    <a:pt x="1236940" y="1422400"/>
                  </a:lnTo>
                  <a:lnTo>
                    <a:pt x="1031278" y="1422400"/>
                  </a:lnTo>
                  <a:lnTo>
                    <a:pt x="1027781" y="1422400"/>
                  </a:lnTo>
                  <a:lnTo>
                    <a:pt x="1024602" y="1421766"/>
                  </a:lnTo>
                  <a:lnTo>
                    <a:pt x="1021424" y="1421132"/>
                  </a:lnTo>
                  <a:lnTo>
                    <a:pt x="1018245" y="1420181"/>
                  </a:lnTo>
                  <a:lnTo>
                    <a:pt x="1015384" y="1418595"/>
                  </a:lnTo>
                  <a:lnTo>
                    <a:pt x="1012841" y="1417010"/>
                  </a:lnTo>
                  <a:lnTo>
                    <a:pt x="1010298" y="1415108"/>
                  </a:lnTo>
                  <a:lnTo>
                    <a:pt x="1007755" y="1413206"/>
                  </a:lnTo>
                  <a:lnTo>
                    <a:pt x="1005848" y="1410669"/>
                  </a:lnTo>
                  <a:lnTo>
                    <a:pt x="1003941" y="1408133"/>
                  </a:lnTo>
                  <a:lnTo>
                    <a:pt x="1002351" y="1405279"/>
                  </a:lnTo>
                  <a:lnTo>
                    <a:pt x="1000762" y="1402743"/>
                  </a:lnTo>
                  <a:lnTo>
                    <a:pt x="999808" y="1399572"/>
                  </a:lnTo>
                  <a:lnTo>
                    <a:pt x="999173" y="1396402"/>
                  </a:lnTo>
                  <a:lnTo>
                    <a:pt x="998537" y="1393231"/>
                  </a:lnTo>
                  <a:lnTo>
                    <a:pt x="998537" y="1389744"/>
                  </a:lnTo>
                  <a:lnTo>
                    <a:pt x="998537" y="782273"/>
                  </a:lnTo>
                  <a:lnTo>
                    <a:pt x="998537" y="778786"/>
                  </a:lnTo>
                  <a:lnTo>
                    <a:pt x="999173" y="775615"/>
                  </a:lnTo>
                  <a:lnTo>
                    <a:pt x="999808" y="772445"/>
                  </a:lnTo>
                  <a:lnTo>
                    <a:pt x="1000762" y="769274"/>
                  </a:lnTo>
                  <a:lnTo>
                    <a:pt x="1002351" y="766421"/>
                  </a:lnTo>
                  <a:lnTo>
                    <a:pt x="1003941" y="763567"/>
                  </a:lnTo>
                  <a:lnTo>
                    <a:pt x="1005848" y="761348"/>
                  </a:lnTo>
                  <a:lnTo>
                    <a:pt x="1007755" y="758812"/>
                  </a:lnTo>
                  <a:lnTo>
                    <a:pt x="1010298" y="756592"/>
                  </a:lnTo>
                  <a:lnTo>
                    <a:pt x="1012841" y="755007"/>
                  </a:lnTo>
                  <a:lnTo>
                    <a:pt x="1015384" y="753105"/>
                  </a:lnTo>
                  <a:lnTo>
                    <a:pt x="1018245" y="751837"/>
                  </a:lnTo>
                  <a:lnTo>
                    <a:pt x="1021424" y="750885"/>
                  </a:lnTo>
                  <a:lnTo>
                    <a:pt x="1024602" y="750251"/>
                  </a:lnTo>
                  <a:lnTo>
                    <a:pt x="1027781" y="749300"/>
                  </a:lnTo>
                  <a:close/>
                  <a:moveTo>
                    <a:pt x="2147065" y="665163"/>
                  </a:moveTo>
                  <a:lnTo>
                    <a:pt x="2154052" y="665163"/>
                  </a:lnTo>
                  <a:lnTo>
                    <a:pt x="2161038" y="665163"/>
                  </a:lnTo>
                  <a:lnTo>
                    <a:pt x="2168025" y="665798"/>
                  </a:lnTo>
                  <a:lnTo>
                    <a:pt x="2175011" y="666432"/>
                  </a:lnTo>
                  <a:lnTo>
                    <a:pt x="2181680" y="667702"/>
                  </a:lnTo>
                  <a:lnTo>
                    <a:pt x="2188349" y="669288"/>
                  </a:lnTo>
                  <a:lnTo>
                    <a:pt x="2194700" y="670875"/>
                  </a:lnTo>
                  <a:lnTo>
                    <a:pt x="2201369" y="673413"/>
                  </a:lnTo>
                  <a:lnTo>
                    <a:pt x="2207085" y="675952"/>
                  </a:lnTo>
                  <a:lnTo>
                    <a:pt x="2213437" y="678173"/>
                  </a:lnTo>
                  <a:lnTo>
                    <a:pt x="2219471" y="681346"/>
                  </a:lnTo>
                  <a:lnTo>
                    <a:pt x="2224869" y="684519"/>
                  </a:lnTo>
                  <a:lnTo>
                    <a:pt x="2230585" y="688327"/>
                  </a:lnTo>
                  <a:lnTo>
                    <a:pt x="2235666" y="692135"/>
                  </a:lnTo>
                  <a:lnTo>
                    <a:pt x="2241065" y="695943"/>
                  </a:lnTo>
                  <a:lnTo>
                    <a:pt x="2245829" y="700702"/>
                  </a:lnTo>
                  <a:lnTo>
                    <a:pt x="2250910" y="704828"/>
                  </a:lnTo>
                  <a:lnTo>
                    <a:pt x="2255356" y="709587"/>
                  </a:lnTo>
                  <a:lnTo>
                    <a:pt x="2259484" y="714347"/>
                  </a:lnTo>
                  <a:lnTo>
                    <a:pt x="2263612" y="719741"/>
                  </a:lnTo>
                  <a:lnTo>
                    <a:pt x="2267423" y="724819"/>
                  </a:lnTo>
                  <a:lnTo>
                    <a:pt x="2270916" y="730530"/>
                  </a:lnTo>
                  <a:lnTo>
                    <a:pt x="2274092" y="736559"/>
                  </a:lnTo>
                  <a:lnTo>
                    <a:pt x="2277268" y="742271"/>
                  </a:lnTo>
                  <a:lnTo>
                    <a:pt x="2280126" y="748300"/>
                  </a:lnTo>
                  <a:lnTo>
                    <a:pt x="2282666" y="754646"/>
                  </a:lnTo>
                  <a:lnTo>
                    <a:pt x="2284572" y="760992"/>
                  </a:lnTo>
                  <a:lnTo>
                    <a:pt x="2286477" y="767021"/>
                  </a:lnTo>
                  <a:lnTo>
                    <a:pt x="2287747" y="773685"/>
                  </a:lnTo>
                  <a:lnTo>
                    <a:pt x="2289018" y="780349"/>
                  </a:lnTo>
                  <a:lnTo>
                    <a:pt x="2289970" y="787330"/>
                  </a:lnTo>
                  <a:lnTo>
                    <a:pt x="2290605" y="794311"/>
                  </a:lnTo>
                  <a:lnTo>
                    <a:pt x="2290605" y="801292"/>
                  </a:lnTo>
                  <a:lnTo>
                    <a:pt x="2290605" y="1286150"/>
                  </a:lnTo>
                  <a:lnTo>
                    <a:pt x="2884137" y="1353738"/>
                  </a:lnTo>
                  <a:lnTo>
                    <a:pt x="2890488" y="1354055"/>
                  </a:lnTo>
                  <a:lnTo>
                    <a:pt x="2898110" y="1354372"/>
                  </a:lnTo>
                  <a:lnTo>
                    <a:pt x="2905732" y="1355007"/>
                  </a:lnTo>
                  <a:lnTo>
                    <a:pt x="2913353" y="1355642"/>
                  </a:lnTo>
                  <a:lnTo>
                    <a:pt x="2920657" y="1357228"/>
                  </a:lnTo>
                  <a:lnTo>
                    <a:pt x="2927644" y="1358815"/>
                  </a:lnTo>
                  <a:lnTo>
                    <a:pt x="2934948" y="1361036"/>
                  </a:lnTo>
                  <a:lnTo>
                    <a:pt x="2941934" y="1362940"/>
                  </a:lnTo>
                  <a:lnTo>
                    <a:pt x="2948603" y="1365796"/>
                  </a:lnTo>
                  <a:lnTo>
                    <a:pt x="2955272" y="1368969"/>
                  </a:lnTo>
                  <a:lnTo>
                    <a:pt x="2961941" y="1372142"/>
                  </a:lnTo>
                  <a:lnTo>
                    <a:pt x="2968292" y="1375633"/>
                  </a:lnTo>
                  <a:lnTo>
                    <a:pt x="2974008" y="1379758"/>
                  </a:lnTo>
                  <a:lnTo>
                    <a:pt x="2980042" y="1383883"/>
                  </a:lnTo>
                  <a:lnTo>
                    <a:pt x="2985758" y="1388008"/>
                  </a:lnTo>
                  <a:lnTo>
                    <a:pt x="2990839" y="1393085"/>
                  </a:lnTo>
                  <a:lnTo>
                    <a:pt x="2996238" y="1397845"/>
                  </a:lnTo>
                  <a:lnTo>
                    <a:pt x="3001319" y="1403239"/>
                  </a:lnTo>
                  <a:lnTo>
                    <a:pt x="3005765" y="1408316"/>
                  </a:lnTo>
                  <a:lnTo>
                    <a:pt x="3010529" y="1414345"/>
                  </a:lnTo>
                  <a:lnTo>
                    <a:pt x="3014657" y="1419739"/>
                  </a:lnTo>
                  <a:lnTo>
                    <a:pt x="3018468" y="1426086"/>
                  </a:lnTo>
                  <a:lnTo>
                    <a:pt x="3021961" y="1432432"/>
                  </a:lnTo>
                  <a:lnTo>
                    <a:pt x="3025454" y="1438778"/>
                  </a:lnTo>
                  <a:lnTo>
                    <a:pt x="3028312" y="1445125"/>
                  </a:lnTo>
                  <a:lnTo>
                    <a:pt x="3030853" y="1452106"/>
                  </a:lnTo>
                  <a:lnTo>
                    <a:pt x="3033393" y="1459087"/>
                  </a:lnTo>
                  <a:lnTo>
                    <a:pt x="3035616" y="1466067"/>
                  </a:lnTo>
                  <a:lnTo>
                    <a:pt x="3036887" y="1473366"/>
                  </a:lnTo>
                  <a:lnTo>
                    <a:pt x="3038474" y="1480664"/>
                  </a:lnTo>
                  <a:lnTo>
                    <a:pt x="3039427" y="1488280"/>
                  </a:lnTo>
                  <a:lnTo>
                    <a:pt x="3040062" y="1495895"/>
                  </a:lnTo>
                  <a:lnTo>
                    <a:pt x="3040062" y="1503511"/>
                  </a:lnTo>
                  <a:lnTo>
                    <a:pt x="3040062" y="2154008"/>
                  </a:lnTo>
                  <a:lnTo>
                    <a:pt x="3040062" y="2161623"/>
                  </a:lnTo>
                  <a:lnTo>
                    <a:pt x="3039427" y="2169556"/>
                  </a:lnTo>
                  <a:lnTo>
                    <a:pt x="3038474" y="2177172"/>
                  </a:lnTo>
                  <a:lnTo>
                    <a:pt x="3036887" y="2184470"/>
                  </a:lnTo>
                  <a:lnTo>
                    <a:pt x="3035616" y="2191451"/>
                  </a:lnTo>
                  <a:lnTo>
                    <a:pt x="3033393" y="2198749"/>
                  </a:lnTo>
                  <a:lnTo>
                    <a:pt x="3030853" y="2205730"/>
                  </a:lnTo>
                  <a:lnTo>
                    <a:pt x="3028312" y="2212394"/>
                  </a:lnTo>
                  <a:lnTo>
                    <a:pt x="3025454" y="2219057"/>
                  </a:lnTo>
                  <a:lnTo>
                    <a:pt x="3021961" y="2225404"/>
                  </a:lnTo>
                  <a:lnTo>
                    <a:pt x="3018468" y="2231433"/>
                  </a:lnTo>
                  <a:lnTo>
                    <a:pt x="3014657" y="2237779"/>
                  </a:lnTo>
                  <a:lnTo>
                    <a:pt x="3010529" y="2243808"/>
                  </a:lnTo>
                  <a:lnTo>
                    <a:pt x="3005765" y="2249202"/>
                  </a:lnTo>
                  <a:lnTo>
                    <a:pt x="3001319" y="2254597"/>
                  </a:lnTo>
                  <a:lnTo>
                    <a:pt x="2996238" y="2259674"/>
                  </a:lnTo>
                  <a:lnTo>
                    <a:pt x="2990839" y="2264433"/>
                  </a:lnTo>
                  <a:lnTo>
                    <a:pt x="2985758" y="2269510"/>
                  </a:lnTo>
                  <a:lnTo>
                    <a:pt x="2980042" y="2273953"/>
                  </a:lnTo>
                  <a:lnTo>
                    <a:pt x="2974008" y="2278078"/>
                  </a:lnTo>
                  <a:lnTo>
                    <a:pt x="2968292" y="2281886"/>
                  </a:lnTo>
                  <a:lnTo>
                    <a:pt x="2961941" y="2285376"/>
                  </a:lnTo>
                  <a:lnTo>
                    <a:pt x="2955272" y="2288867"/>
                  </a:lnTo>
                  <a:lnTo>
                    <a:pt x="2948603" y="2291723"/>
                  </a:lnTo>
                  <a:lnTo>
                    <a:pt x="2941934" y="2294578"/>
                  </a:lnTo>
                  <a:lnTo>
                    <a:pt x="2934948" y="2297117"/>
                  </a:lnTo>
                  <a:lnTo>
                    <a:pt x="2927644" y="2298703"/>
                  </a:lnTo>
                  <a:lnTo>
                    <a:pt x="2920657" y="2300607"/>
                  </a:lnTo>
                  <a:lnTo>
                    <a:pt x="2913353" y="2301877"/>
                  </a:lnTo>
                  <a:lnTo>
                    <a:pt x="2905732" y="2302829"/>
                  </a:lnTo>
                  <a:lnTo>
                    <a:pt x="2898110" y="2303146"/>
                  </a:lnTo>
                  <a:lnTo>
                    <a:pt x="2890488" y="2303463"/>
                  </a:lnTo>
                  <a:lnTo>
                    <a:pt x="2177552" y="2303463"/>
                  </a:lnTo>
                  <a:lnTo>
                    <a:pt x="2173423" y="2303146"/>
                  </a:lnTo>
                  <a:lnTo>
                    <a:pt x="2171200" y="2303146"/>
                  </a:lnTo>
                  <a:lnTo>
                    <a:pt x="2169613" y="2303146"/>
                  </a:lnTo>
                  <a:lnTo>
                    <a:pt x="2162944" y="2303146"/>
                  </a:lnTo>
                  <a:lnTo>
                    <a:pt x="2156275" y="2303146"/>
                  </a:lnTo>
                  <a:lnTo>
                    <a:pt x="2149924" y="2302511"/>
                  </a:lnTo>
                  <a:lnTo>
                    <a:pt x="2143572" y="2301559"/>
                  </a:lnTo>
                  <a:lnTo>
                    <a:pt x="2137538" y="2300607"/>
                  </a:lnTo>
                  <a:lnTo>
                    <a:pt x="2131187" y="2298703"/>
                  </a:lnTo>
                  <a:lnTo>
                    <a:pt x="2125153" y="2297117"/>
                  </a:lnTo>
                  <a:lnTo>
                    <a:pt x="2119437" y="2294896"/>
                  </a:lnTo>
                  <a:lnTo>
                    <a:pt x="2113403" y="2292040"/>
                  </a:lnTo>
                  <a:lnTo>
                    <a:pt x="2107370" y="2289501"/>
                  </a:lnTo>
                  <a:lnTo>
                    <a:pt x="2101971" y="2286645"/>
                  </a:lnTo>
                  <a:lnTo>
                    <a:pt x="2096572" y="2283155"/>
                  </a:lnTo>
                  <a:lnTo>
                    <a:pt x="2091491" y="2279665"/>
                  </a:lnTo>
                  <a:lnTo>
                    <a:pt x="2086093" y="2275222"/>
                  </a:lnTo>
                  <a:lnTo>
                    <a:pt x="2081329" y="2271097"/>
                  </a:lnTo>
                  <a:lnTo>
                    <a:pt x="2076883" y="2266972"/>
                  </a:lnTo>
                  <a:lnTo>
                    <a:pt x="1560520" y="1751334"/>
                  </a:lnTo>
                  <a:lnTo>
                    <a:pt x="1556074" y="1746574"/>
                  </a:lnTo>
                  <a:lnTo>
                    <a:pt x="1552263" y="1741815"/>
                  </a:lnTo>
                  <a:lnTo>
                    <a:pt x="1548135" y="1737055"/>
                  </a:lnTo>
                  <a:lnTo>
                    <a:pt x="1544642" y="1731661"/>
                  </a:lnTo>
                  <a:lnTo>
                    <a:pt x="1541466" y="1726583"/>
                  </a:lnTo>
                  <a:lnTo>
                    <a:pt x="1538291" y="1720872"/>
                  </a:lnTo>
                  <a:lnTo>
                    <a:pt x="1535432" y="1715477"/>
                  </a:lnTo>
                  <a:lnTo>
                    <a:pt x="1532892" y="1709766"/>
                  </a:lnTo>
                  <a:lnTo>
                    <a:pt x="1530987" y="1704054"/>
                  </a:lnTo>
                  <a:lnTo>
                    <a:pt x="1529081" y="1698342"/>
                  </a:lnTo>
                  <a:lnTo>
                    <a:pt x="1527493" y="1692631"/>
                  </a:lnTo>
                  <a:lnTo>
                    <a:pt x="1526223" y="1686919"/>
                  </a:lnTo>
                  <a:lnTo>
                    <a:pt x="1525270" y="1680890"/>
                  </a:lnTo>
                  <a:lnTo>
                    <a:pt x="1524635" y="1674544"/>
                  </a:lnTo>
                  <a:lnTo>
                    <a:pt x="1524000" y="1668515"/>
                  </a:lnTo>
                  <a:lnTo>
                    <a:pt x="1524000" y="1662803"/>
                  </a:lnTo>
                  <a:lnTo>
                    <a:pt x="1524000" y="1656774"/>
                  </a:lnTo>
                  <a:lnTo>
                    <a:pt x="1524635" y="1650428"/>
                  </a:lnTo>
                  <a:lnTo>
                    <a:pt x="1525270" y="1644716"/>
                  </a:lnTo>
                  <a:lnTo>
                    <a:pt x="1526223" y="1638687"/>
                  </a:lnTo>
                  <a:lnTo>
                    <a:pt x="1527493" y="1632658"/>
                  </a:lnTo>
                  <a:lnTo>
                    <a:pt x="1529081" y="1626946"/>
                  </a:lnTo>
                  <a:lnTo>
                    <a:pt x="1530987" y="1621235"/>
                  </a:lnTo>
                  <a:lnTo>
                    <a:pt x="1532892" y="1615523"/>
                  </a:lnTo>
                  <a:lnTo>
                    <a:pt x="1535432" y="1609811"/>
                  </a:lnTo>
                  <a:lnTo>
                    <a:pt x="1538291" y="1604417"/>
                  </a:lnTo>
                  <a:lnTo>
                    <a:pt x="1541466" y="1599023"/>
                  </a:lnTo>
                  <a:lnTo>
                    <a:pt x="1544642" y="1593628"/>
                  </a:lnTo>
                  <a:lnTo>
                    <a:pt x="1548135" y="1588551"/>
                  </a:lnTo>
                  <a:lnTo>
                    <a:pt x="1552263" y="1583474"/>
                  </a:lnTo>
                  <a:lnTo>
                    <a:pt x="1556074" y="1578714"/>
                  </a:lnTo>
                  <a:lnTo>
                    <a:pt x="1560520" y="1574272"/>
                  </a:lnTo>
                  <a:lnTo>
                    <a:pt x="1564966" y="1569830"/>
                  </a:lnTo>
                  <a:lnTo>
                    <a:pt x="1570047" y="1565705"/>
                  </a:lnTo>
                  <a:lnTo>
                    <a:pt x="1574811" y="1561897"/>
                  </a:lnTo>
                  <a:lnTo>
                    <a:pt x="1579574" y="1558406"/>
                  </a:lnTo>
                  <a:lnTo>
                    <a:pt x="1584973" y="1554916"/>
                  </a:lnTo>
                  <a:lnTo>
                    <a:pt x="1590054" y="1552060"/>
                  </a:lnTo>
                  <a:lnTo>
                    <a:pt x="1595770" y="1549521"/>
                  </a:lnTo>
                  <a:lnTo>
                    <a:pt x="1601486" y="1546666"/>
                  </a:lnTo>
                  <a:lnTo>
                    <a:pt x="1606885" y="1544444"/>
                  </a:lnTo>
                  <a:lnTo>
                    <a:pt x="1612919" y="1542858"/>
                  </a:lnTo>
                  <a:lnTo>
                    <a:pt x="1618635" y="1540954"/>
                  </a:lnTo>
                  <a:lnTo>
                    <a:pt x="1624669" y="1539685"/>
                  </a:lnTo>
                  <a:lnTo>
                    <a:pt x="1630702" y="1538733"/>
                  </a:lnTo>
                  <a:lnTo>
                    <a:pt x="1637054" y="1538098"/>
                  </a:lnTo>
                  <a:lnTo>
                    <a:pt x="1642770" y="1537463"/>
                  </a:lnTo>
                  <a:lnTo>
                    <a:pt x="1649121" y="1537146"/>
                  </a:lnTo>
                  <a:lnTo>
                    <a:pt x="1655473" y="1537463"/>
                  </a:lnTo>
                  <a:lnTo>
                    <a:pt x="1661824" y="1538098"/>
                  </a:lnTo>
                  <a:lnTo>
                    <a:pt x="1667858" y="1538733"/>
                  </a:lnTo>
                  <a:lnTo>
                    <a:pt x="1673891" y="1539685"/>
                  </a:lnTo>
                  <a:lnTo>
                    <a:pt x="1679925" y="1540954"/>
                  </a:lnTo>
                  <a:lnTo>
                    <a:pt x="1685641" y="1542858"/>
                  </a:lnTo>
                  <a:lnTo>
                    <a:pt x="1691675" y="1544444"/>
                  </a:lnTo>
                  <a:lnTo>
                    <a:pt x="1697391" y="1546666"/>
                  </a:lnTo>
                  <a:lnTo>
                    <a:pt x="1702790" y="1549521"/>
                  </a:lnTo>
                  <a:lnTo>
                    <a:pt x="1708506" y="1552060"/>
                  </a:lnTo>
                  <a:lnTo>
                    <a:pt x="1713587" y="1554916"/>
                  </a:lnTo>
                  <a:lnTo>
                    <a:pt x="1718986" y="1558406"/>
                  </a:lnTo>
                  <a:lnTo>
                    <a:pt x="1723749" y="1561897"/>
                  </a:lnTo>
                  <a:lnTo>
                    <a:pt x="1728513" y="1565705"/>
                  </a:lnTo>
                  <a:lnTo>
                    <a:pt x="1733594" y="1569830"/>
                  </a:lnTo>
                  <a:lnTo>
                    <a:pt x="1738040" y="1574272"/>
                  </a:lnTo>
                  <a:lnTo>
                    <a:pt x="2017816" y="1853827"/>
                  </a:lnTo>
                  <a:lnTo>
                    <a:pt x="2017816" y="801292"/>
                  </a:lnTo>
                  <a:lnTo>
                    <a:pt x="2018133" y="794311"/>
                  </a:lnTo>
                  <a:lnTo>
                    <a:pt x="2018451" y="787330"/>
                  </a:lnTo>
                  <a:lnTo>
                    <a:pt x="2019404" y="780349"/>
                  </a:lnTo>
                  <a:lnTo>
                    <a:pt x="2020674" y="773685"/>
                  </a:lnTo>
                  <a:lnTo>
                    <a:pt x="2021944" y="767021"/>
                  </a:lnTo>
                  <a:lnTo>
                    <a:pt x="2024167" y="760992"/>
                  </a:lnTo>
                  <a:lnTo>
                    <a:pt x="2026073" y="754646"/>
                  </a:lnTo>
                  <a:lnTo>
                    <a:pt x="2028613" y="748300"/>
                  </a:lnTo>
                  <a:lnTo>
                    <a:pt x="2031471" y="742271"/>
                  </a:lnTo>
                  <a:lnTo>
                    <a:pt x="2034329" y="736559"/>
                  </a:lnTo>
                  <a:lnTo>
                    <a:pt x="2037823" y="730530"/>
                  </a:lnTo>
                  <a:lnTo>
                    <a:pt x="2040998" y="724819"/>
                  </a:lnTo>
                  <a:lnTo>
                    <a:pt x="2045127" y="719741"/>
                  </a:lnTo>
                  <a:lnTo>
                    <a:pt x="2048937" y="714347"/>
                  </a:lnTo>
                  <a:lnTo>
                    <a:pt x="2053383" y="709587"/>
                  </a:lnTo>
                  <a:lnTo>
                    <a:pt x="2057829" y="704828"/>
                  </a:lnTo>
                  <a:lnTo>
                    <a:pt x="2062275" y="700702"/>
                  </a:lnTo>
                  <a:lnTo>
                    <a:pt x="2067674" y="695943"/>
                  </a:lnTo>
                  <a:lnTo>
                    <a:pt x="2072437" y="692135"/>
                  </a:lnTo>
                  <a:lnTo>
                    <a:pt x="2078154" y="688327"/>
                  </a:lnTo>
                  <a:lnTo>
                    <a:pt x="2083552" y="684519"/>
                  </a:lnTo>
                  <a:lnTo>
                    <a:pt x="2089268" y="681346"/>
                  </a:lnTo>
                  <a:lnTo>
                    <a:pt x="2095302" y="678173"/>
                  </a:lnTo>
                  <a:lnTo>
                    <a:pt x="2101018" y="675952"/>
                  </a:lnTo>
                  <a:lnTo>
                    <a:pt x="2107370" y="673413"/>
                  </a:lnTo>
                  <a:lnTo>
                    <a:pt x="2113721" y="670875"/>
                  </a:lnTo>
                  <a:lnTo>
                    <a:pt x="2120390" y="669288"/>
                  </a:lnTo>
                  <a:lnTo>
                    <a:pt x="2127059" y="667702"/>
                  </a:lnTo>
                  <a:lnTo>
                    <a:pt x="2133728" y="666432"/>
                  </a:lnTo>
                  <a:lnTo>
                    <a:pt x="2140079" y="665798"/>
                  </a:lnTo>
                  <a:lnTo>
                    <a:pt x="2147065" y="665163"/>
                  </a:lnTo>
                  <a:close/>
                  <a:moveTo>
                    <a:pt x="1426690" y="484188"/>
                  </a:moveTo>
                  <a:lnTo>
                    <a:pt x="1631151" y="484188"/>
                  </a:lnTo>
                  <a:lnTo>
                    <a:pt x="1634627" y="484505"/>
                  </a:lnTo>
                  <a:lnTo>
                    <a:pt x="1637787" y="484822"/>
                  </a:lnTo>
                  <a:lnTo>
                    <a:pt x="1640947" y="485773"/>
                  </a:lnTo>
                  <a:lnTo>
                    <a:pt x="1644107" y="486725"/>
                  </a:lnTo>
                  <a:lnTo>
                    <a:pt x="1646635" y="488310"/>
                  </a:lnTo>
                  <a:lnTo>
                    <a:pt x="1649479" y="489895"/>
                  </a:lnTo>
                  <a:lnTo>
                    <a:pt x="1652008" y="491798"/>
                  </a:lnTo>
                  <a:lnTo>
                    <a:pt x="1654536" y="493700"/>
                  </a:lnTo>
                  <a:lnTo>
                    <a:pt x="1656432" y="496237"/>
                  </a:lnTo>
                  <a:lnTo>
                    <a:pt x="1658328" y="498773"/>
                  </a:lnTo>
                  <a:lnTo>
                    <a:pt x="1659908" y="501310"/>
                  </a:lnTo>
                  <a:lnTo>
                    <a:pt x="1661488" y="504164"/>
                  </a:lnTo>
                  <a:lnTo>
                    <a:pt x="1662436" y="507334"/>
                  </a:lnTo>
                  <a:lnTo>
                    <a:pt x="1663068" y="510505"/>
                  </a:lnTo>
                  <a:lnTo>
                    <a:pt x="1663700" y="513676"/>
                  </a:lnTo>
                  <a:lnTo>
                    <a:pt x="1663700" y="517164"/>
                  </a:lnTo>
                  <a:lnTo>
                    <a:pt x="1663700" y="1389743"/>
                  </a:lnTo>
                  <a:lnTo>
                    <a:pt x="1663700" y="1393231"/>
                  </a:lnTo>
                  <a:lnTo>
                    <a:pt x="1663068" y="1396401"/>
                  </a:lnTo>
                  <a:lnTo>
                    <a:pt x="1662436" y="1399572"/>
                  </a:lnTo>
                  <a:lnTo>
                    <a:pt x="1661488" y="1402743"/>
                  </a:lnTo>
                  <a:lnTo>
                    <a:pt x="1659908" y="1405279"/>
                  </a:lnTo>
                  <a:lnTo>
                    <a:pt x="1658328" y="1408133"/>
                  </a:lnTo>
                  <a:lnTo>
                    <a:pt x="1656432" y="1410669"/>
                  </a:lnTo>
                  <a:lnTo>
                    <a:pt x="1654536" y="1413206"/>
                  </a:lnTo>
                  <a:lnTo>
                    <a:pt x="1652008" y="1415108"/>
                  </a:lnTo>
                  <a:lnTo>
                    <a:pt x="1649479" y="1417011"/>
                  </a:lnTo>
                  <a:lnTo>
                    <a:pt x="1646635" y="1418596"/>
                  </a:lnTo>
                  <a:lnTo>
                    <a:pt x="1644107" y="1420182"/>
                  </a:lnTo>
                  <a:lnTo>
                    <a:pt x="1640947" y="1421133"/>
                  </a:lnTo>
                  <a:lnTo>
                    <a:pt x="1637787" y="1421767"/>
                  </a:lnTo>
                  <a:lnTo>
                    <a:pt x="1634627" y="1422401"/>
                  </a:lnTo>
                  <a:lnTo>
                    <a:pt x="1631151" y="1422401"/>
                  </a:lnTo>
                  <a:lnTo>
                    <a:pt x="1426690" y="1422401"/>
                  </a:lnTo>
                  <a:lnTo>
                    <a:pt x="1423214" y="1422401"/>
                  </a:lnTo>
                  <a:lnTo>
                    <a:pt x="1420054" y="1421767"/>
                  </a:lnTo>
                  <a:lnTo>
                    <a:pt x="1416894" y="1421133"/>
                  </a:lnTo>
                  <a:lnTo>
                    <a:pt x="1413734" y="1420182"/>
                  </a:lnTo>
                  <a:lnTo>
                    <a:pt x="1411206" y="1418596"/>
                  </a:lnTo>
                  <a:lnTo>
                    <a:pt x="1408362" y="1417011"/>
                  </a:lnTo>
                  <a:lnTo>
                    <a:pt x="1405834" y="1415108"/>
                  </a:lnTo>
                  <a:lnTo>
                    <a:pt x="1403622" y="1413206"/>
                  </a:lnTo>
                  <a:lnTo>
                    <a:pt x="1401409" y="1410669"/>
                  </a:lnTo>
                  <a:lnTo>
                    <a:pt x="1399513" y="1408133"/>
                  </a:lnTo>
                  <a:lnTo>
                    <a:pt x="1397933" y="1405279"/>
                  </a:lnTo>
                  <a:lnTo>
                    <a:pt x="1396669" y="1402743"/>
                  </a:lnTo>
                  <a:lnTo>
                    <a:pt x="1395405" y="1399572"/>
                  </a:lnTo>
                  <a:lnTo>
                    <a:pt x="1394457" y="1396401"/>
                  </a:lnTo>
                  <a:lnTo>
                    <a:pt x="1394141" y="1393231"/>
                  </a:lnTo>
                  <a:lnTo>
                    <a:pt x="1393825" y="1389743"/>
                  </a:lnTo>
                  <a:lnTo>
                    <a:pt x="1393825" y="517164"/>
                  </a:lnTo>
                  <a:lnTo>
                    <a:pt x="1394141" y="513676"/>
                  </a:lnTo>
                  <a:lnTo>
                    <a:pt x="1394457" y="510505"/>
                  </a:lnTo>
                  <a:lnTo>
                    <a:pt x="1395405" y="507334"/>
                  </a:lnTo>
                  <a:lnTo>
                    <a:pt x="1396669" y="504164"/>
                  </a:lnTo>
                  <a:lnTo>
                    <a:pt x="1397933" y="501310"/>
                  </a:lnTo>
                  <a:lnTo>
                    <a:pt x="1399513" y="498773"/>
                  </a:lnTo>
                  <a:lnTo>
                    <a:pt x="1401409" y="496237"/>
                  </a:lnTo>
                  <a:lnTo>
                    <a:pt x="1403622" y="493700"/>
                  </a:lnTo>
                  <a:lnTo>
                    <a:pt x="1405834" y="491798"/>
                  </a:lnTo>
                  <a:lnTo>
                    <a:pt x="1408362" y="489895"/>
                  </a:lnTo>
                  <a:lnTo>
                    <a:pt x="1411206" y="488310"/>
                  </a:lnTo>
                  <a:lnTo>
                    <a:pt x="1413734" y="486725"/>
                  </a:lnTo>
                  <a:lnTo>
                    <a:pt x="1416894" y="485773"/>
                  </a:lnTo>
                  <a:lnTo>
                    <a:pt x="1420054" y="484822"/>
                  </a:lnTo>
                  <a:lnTo>
                    <a:pt x="1423214" y="484505"/>
                  </a:lnTo>
                  <a:lnTo>
                    <a:pt x="1426690" y="484188"/>
                  </a:lnTo>
                  <a:close/>
                  <a:moveTo>
                    <a:pt x="183794" y="0"/>
                  </a:moveTo>
                  <a:lnTo>
                    <a:pt x="193952" y="0"/>
                  </a:lnTo>
                  <a:lnTo>
                    <a:pt x="2827060" y="0"/>
                  </a:lnTo>
                  <a:lnTo>
                    <a:pt x="2837218" y="0"/>
                  </a:lnTo>
                  <a:lnTo>
                    <a:pt x="2847059" y="952"/>
                  </a:lnTo>
                  <a:lnTo>
                    <a:pt x="2856582" y="2539"/>
                  </a:lnTo>
                  <a:lnTo>
                    <a:pt x="2866105" y="4443"/>
                  </a:lnTo>
                  <a:lnTo>
                    <a:pt x="2875628" y="6982"/>
                  </a:lnTo>
                  <a:lnTo>
                    <a:pt x="2884516" y="10156"/>
                  </a:lnTo>
                  <a:lnTo>
                    <a:pt x="2893721" y="13964"/>
                  </a:lnTo>
                  <a:lnTo>
                    <a:pt x="2902292" y="17773"/>
                  </a:lnTo>
                  <a:lnTo>
                    <a:pt x="2911180" y="22851"/>
                  </a:lnTo>
                  <a:lnTo>
                    <a:pt x="2919433" y="27611"/>
                  </a:lnTo>
                  <a:lnTo>
                    <a:pt x="2927369" y="33324"/>
                  </a:lnTo>
                  <a:lnTo>
                    <a:pt x="2935623" y="39036"/>
                  </a:lnTo>
                  <a:lnTo>
                    <a:pt x="2942924" y="45384"/>
                  </a:lnTo>
                  <a:lnTo>
                    <a:pt x="2950225" y="52366"/>
                  </a:lnTo>
                  <a:lnTo>
                    <a:pt x="2957525" y="59665"/>
                  </a:lnTo>
                  <a:lnTo>
                    <a:pt x="2964192" y="67282"/>
                  </a:lnTo>
                  <a:lnTo>
                    <a:pt x="2970540" y="74899"/>
                  </a:lnTo>
                  <a:lnTo>
                    <a:pt x="2976571" y="83468"/>
                  </a:lnTo>
                  <a:lnTo>
                    <a:pt x="2982285" y="92037"/>
                  </a:lnTo>
                  <a:lnTo>
                    <a:pt x="2987682" y="101240"/>
                  </a:lnTo>
                  <a:lnTo>
                    <a:pt x="2992761" y="110444"/>
                  </a:lnTo>
                  <a:lnTo>
                    <a:pt x="2997522" y="119965"/>
                  </a:lnTo>
                  <a:lnTo>
                    <a:pt x="3001649" y="130121"/>
                  </a:lnTo>
                  <a:lnTo>
                    <a:pt x="3005458" y="140276"/>
                  </a:lnTo>
                  <a:lnTo>
                    <a:pt x="3008950" y="150749"/>
                  </a:lnTo>
                  <a:lnTo>
                    <a:pt x="3012124" y="161540"/>
                  </a:lnTo>
                  <a:lnTo>
                    <a:pt x="3014663" y="172330"/>
                  </a:lnTo>
                  <a:lnTo>
                    <a:pt x="3016885" y="183438"/>
                  </a:lnTo>
                  <a:lnTo>
                    <a:pt x="3018473" y="194546"/>
                  </a:lnTo>
                  <a:lnTo>
                    <a:pt x="3019742" y="205971"/>
                  </a:lnTo>
                  <a:lnTo>
                    <a:pt x="3020695" y="218031"/>
                  </a:lnTo>
                  <a:lnTo>
                    <a:pt x="3021012" y="229774"/>
                  </a:lnTo>
                  <a:lnTo>
                    <a:pt x="3021012" y="1276768"/>
                  </a:lnTo>
                  <a:lnTo>
                    <a:pt x="3013711" y="1272642"/>
                  </a:lnTo>
                  <a:lnTo>
                    <a:pt x="3006410" y="1268833"/>
                  </a:lnTo>
                  <a:lnTo>
                    <a:pt x="2999109" y="1265342"/>
                  </a:lnTo>
                  <a:lnTo>
                    <a:pt x="2991808" y="1262169"/>
                  </a:lnTo>
                  <a:lnTo>
                    <a:pt x="2983872" y="1258995"/>
                  </a:lnTo>
                  <a:lnTo>
                    <a:pt x="2976254" y="1256139"/>
                  </a:lnTo>
                  <a:lnTo>
                    <a:pt x="2968318" y="1253282"/>
                  </a:lnTo>
                  <a:lnTo>
                    <a:pt x="2960382" y="1251061"/>
                  </a:lnTo>
                  <a:lnTo>
                    <a:pt x="2952129" y="1248839"/>
                  </a:lnTo>
                  <a:lnTo>
                    <a:pt x="2944193" y="1247252"/>
                  </a:lnTo>
                  <a:lnTo>
                    <a:pt x="2935940" y="1245348"/>
                  </a:lnTo>
                  <a:lnTo>
                    <a:pt x="2927369" y="1244079"/>
                  </a:lnTo>
                  <a:lnTo>
                    <a:pt x="2919116" y="1242809"/>
                  </a:lnTo>
                  <a:lnTo>
                    <a:pt x="2910863" y="1242175"/>
                  </a:lnTo>
                  <a:lnTo>
                    <a:pt x="2901975" y="1241540"/>
                  </a:lnTo>
                  <a:lnTo>
                    <a:pt x="2893404" y="1241540"/>
                  </a:lnTo>
                  <a:lnTo>
                    <a:pt x="2646123" y="1213294"/>
                  </a:lnTo>
                  <a:lnTo>
                    <a:pt x="2646123" y="313876"/>
                  </a:lnTo>
                  <a:lnTo>
                    <a:pt x="374889" y="313876"/>
                  </a:lnTo>
                  <a:lnTo>
                    <a:pt x="374889" y="1959424"/>
                  </a:lnTo>
                  <a:lnTo>
                    <a:pt x="1610021" y="1959424"/>
                  </a:lnTo>
                  <a:lnTo>
                    <a:pt x="1923646" y="2273300"/>
                  </a:lnTo>
                  <a:lnTo>
                    <a:pt x="193952" y="2273300"/>
                  </a:lnTo>
                  <a:lnTo>
                    <a:pt x="183794" y="2273300"/>
                  </a:lnTo>
                  <a:lnTo>
                    <a:pt x="173953" y="2272348"/>
                  </a:lnTo>
                  <a:lnTo>
                    <a:pt x="164113" y="2270761"/>
                  </a:lnTo>
                  <a:lnTo>
                    <a:pt x="154908" y="2268857"/>
                  </a:lnTo>
                  <a:lnTo>
                    <a:pt x="145385" y="2266318"/>
                  </a:lnTo>
                  <a:lnTo>
                    <a:pt x="136496" y="2263144"/>
                  </a:lnTo>
                  <a:lnTo>
                    <a:pt x="127291" y="2259336"/>
                  </a:lnTo>
                  <a:lnTo>
                    <a:pt x="118720" y="2255528"/>
                  </a:lnTo>
                  <a:lnTo>
                    <a:pt x="109832" y="2250450"/>
                  </a:lnTo>
                  <a:lnTo>
                    <a:pt x="101579" y="2245689"/>
                  </a:lnTo>
                  <a:lnTo>
                    <a:pt x="93326" y="2240294"/>
                  </a:lnTo>
                  <a:lnTo>
                    <a:pt x="85390" y="2234264"/>
                  </a:lnTo>
                  <a:lnTo>
                    <a:pt x="77771" y="2227917"/>
                  </a:lnTo>
                  <a:lnTo>
                    <a:pt x="70470" y="2220935"/>
                  </a:lnTo>
                  <a:lnTo>
                    <a:pt x="63487" y="2213635"/>
                  </a:lnTo>
                  <a:lnTo>
                    <a:pt x="56821" y="2206018"/>
                  </a:lnTo>
                  <a:lnTo>
                    <a:pt x="50472" y="2198402"/>
                  </a:lnTo>
                  <a:lnTo>
                    <a:pt x="44441" y="2189833"/>
                  </a:lnTo>
                  <a:lnTo>
                    <a:pt x="38727" y="2181264"/>
                  </a:lnTo>
                  <a:lnTo>
                    <a:pt x="33013" y="2172060"/>
                  </a:lnTo>
                  <a:lnTo>
                    <a:pt x="28252" y="2162856"/>
                  </a:lnTo>
                  <a:lnTo>
                    <a:pt x="23490" y="2153335"/>
                  </a:lnTo>
                  <a:lnTo>
                    <a:pt x="19364" y="2143180"/>
                  </a:lnTo>
                  <a:lnTo>
                    <a:pt x="15237" y="2133024"/>
                  </a:lnTo>
                  <a:lnTo>
                    <a:pt x="11745" y="2122551"/>
                  </a:lnTo>
                  <a:lnTo>
                    <a:pt x="8888" y="2112078"/>
                  </a:lnTo>
                  <a:lnTo>
                    <a:pt x="6349" y="2100970"/>
                  </a:lnTo>
                  <a:lnTo>
                    <a:pt x="3809" y="2089862"/>
                  </a:lnTo>
                  <a:lnTo>
                    <a:pt x="2540" y="2078754"/>
                  </a:lnTo>
                  <a:lnTo>
                    <a:pt x="952" y="2067329"/>
                  </a:lnTo>
                  <a:lnTo>
                    <a:pt x="318" y="2055269"/>
                  </a:lnTo>
                  <a:lnTo>
                    <a:pt x="0" y="2043844"/>
                  </a:lnTo>
                  <a:lnTo>
                    <a:pt x="0" y="229774"/>
                  </a:lnTo>
                  <a:lnTo>
                    <a:pt x="318" y="218031"/>
                  </a:lnTo>
                  <a:lnTo>
                    <a:pt x="952" y="205971"/>
                  </a:lnTo>
                  <a:lnTo>
                    <a:pt x="2540" y="194546"/>
                  </a:lnTo>
                  <a:lnTo>
                    <a:pt x="3809" y="183438"/>
                  </a:lnTo>
                  <a:lnTo>
                    <a:pt x="6349" y="172330"/>
                  </a:lnTo>
                  <a:lnTo>
                    <a:pt x="8888" y="161540"/>
                  </a:lnTo>
                  <a:lnTo>
                    <a:pt x="11745" y="150749"/>
                  </a:lnTo>
                  <a:lnTo>
                    <a:pt x="15237" y="140276"/>
                  </a:lnTo>
                  <a:lnTo>
                    <a:pt x="19364" y="130121"/>
                  </a:lnTo>
                  <a:lnTo>
                    <a:pt x="23490" y="119965"/>
                  </a:lnTo>
                  <a:lnTo>
                    <a:pt x="28252" y="110444"/>
                  </a:lnTo>
                  <a:lnTo>
                    <a:pt x="33013" y="101240"/>
                  </a:lnTo>
                  <a:lnTo>
                    <a:pt x="38727" y="92037"/>
                  </a:lnTo>
                  <a:lnTo>
                    <a:pt x="44441" y="83468"/>
                  </a:lnTo>
                  <a:lnTo>
                    <a:pt x="50472" y="74899"/>
                  </a:lnTo>
                  <a:lnTo>
                    <a:pt x="56821" y="67282"/>
                  </a:lnTo>
                  <a:lnTo>
                    <a:pt x="63487" y="59665"/>
                  </a:lnTo>
                  <a:lnTo>
                    <a:pt x="70470" y="52366"/>
                  </a:lnTo>
                  <a:lnTo>
                    <a:pt x="77771" y="45384"/>
                  </a:lnTo>
                  <a:lnTo>
                    <a:pt x="85390" y="39036"/>
                  </a:lnTo>
                  <a:lnTo>
                    <a:pt x="93326" y="33324"/>
                  </a:lnTo>
                  <a:lnTo>
                    <a:pt x="101579" y="27611"/>
                  </a:lnTo>
                  <a:lnTo>
                    <a:pt x="109832" y="22851"/>
                  </a:lnTo>
                  <a:lnTo>
                    <a:pt x="118720" y="17773"/>
                  </a:lnTo>
                  <a:lnTo>
                    <a:pt x="127291" y="13964"/>
                  </a:lnTo>
                  <a:lnTo>
                    <a:pt x="136496" y="10156"/>
                  </a:lnTo>
                  <a:lnTo>
                    <a:pt x="145385" y="6982"/>
                  </a:lnTo>
                  <a:lnTo>
                    <a:pt x="154908" y="4443"/>
                  </a:lnTo>
                  <a:lnTo>
                    <a:pt x="164113" y="2539"/>
                  </a:lnTo>
                  <a:lnTo>
                    <a:pt x="173953" y="952"/>
                  </a:lnTo>
                  <a:lnTo>
                    <a:pt x="183794" y="0"/>
                  </a:lnTo>
                  <a:close/>
                </a:path>
              </a:pathLst>
            </a:custGeom>
            <a:solidFill>
              <a:srgbClr val="2F5EB0"/>
            </a:solidFill>
            <a:ln>
              <a:noFill/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txBody>
            <a:bodyPr anchor="ctr">
              <a:scene3d>
                <a:camera prst="orthographicFront"/>
                <a:lightRig rig="threePt" dir="t"/>
              </a:scene3d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endParaRPr lang="zh-CN" altLang="en-US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endParaRPr>
            </a:p>
          </p:txBody>
        </p:sp>
      </p:grpSp>
      <p:sp>
        <p:nvSpPr>
          <p:cNvPr id="7" name="Title 28">
            <a:extLst>
              <a:ext uri="{FF2B5EF4-FFF2-40B4-BE49-F238E27FC236}">
                <a16:creationId xmlns:a16="http://schemas.microsoft.com/office/drawing/2014/main" id="{1554380B-ABC7-DB8F-F168-37EF4D83C26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 bwMode="gray">
          <a:xfrm>
            <a:off x="1187022" y="1754827"/>
            <a:ext cx="1064230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4400" kern="1200" cap="none" spc="0" baseline="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8" name="Subtitle 2">
            <a:extLst>
              <a:ext uri="{FF2B5EF4-FFF2-40B4-BE49-F238E27FC236}">
                <a16:creationId xmlns:a16="http://schemas.microsoft.com/office/drawing/2014/main" id="{2722EBE0-EBBC-350E-465A-07CB00C3677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87022" y="170672"/>
            <a:ext cx="10491834" cy="610332"/>
          </a:xfr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>
            <a:lvl1pPr marL="0" indent="0">
              <a:buNone/>
              <a:defRPr lang="en-US" sz="2800">
                <a:solidFill>
                  <a:srgbClr val="2F5EB0"/>
                </a:solidFill>
                <a:effectLst>
                  <a:outerShdw blurRad="38100" dist="25400" dir="2700000" algn="tl">
                    <a:srgbClr val="000000">
                      <a:alpha val="0"/>
                    </a:srgbClr>
                  </a:outerShdw>
                </a:effectLst>
                <a:sym typeface="Franklin Gothic Book" charset="0"/>
              </a:defRPr>
            </a:lvl1pPr>
          </a:lstStyle>
          <a:p>
            <a:pPr lvl="0" fontAlgn="base">
              <a:spcAft>
                <a:spcPct val="0"/>
              </a:spcAft>
            </a:pPr>
            <a:endParaRPr lang="en-US"/>
          </a:p>
        </p:txBody>
      </p:sp>
      <p:sp>
        <p:nvSpPr>
          <p:cNvPr id="44" name="矩形 55">
            <a:extLst>
              <a:ext uri="{FF2B5EF4-FFF2-40B4-BE49-F238E27FC236}">
                <a16:creationId xmlns:a16="http://schemas.microsoft.com/office/drawing/2014/main" id="{239F7F09-6533-7045-7815-DA67D3E547F3}"/>
              </a:ext>
            </a:extLst>
          </p:cNvPr>
          <p:cNvSpPr/>
          <p:nvPr userDrawn="1"/>
        </p:nvSpPr>
        <p:spPr>
          <a:xfrm>
            <a:off x="1" y="743"/>
            <a:ext cx="1038617" cy="61489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45" name="组合 56">
            <a:extLst>
              <a:ext uri="{FF2B5EF4-FFF2-40B4-BE49-F238E27FC236}">
                <a16:creationId xmlns:a16="http://schemas.microsoft.com/office/drawing/2014/main" id="{98158323-9626-BE04-2E07-5B21FB168F33}"/>
              </a:ext>
            </a:extLst>
          </p:cNvPr>
          <p:cNvGrpSpPr/>
          <p:nvPr userDrawn="1"/>
        </p:nvGrpSpPr>
        <p:grpSpPr>
          <a:xfrm>
            <a:off x="203430" y="743"/>
            <a:ext cx="607409" cy="882240"/>
            <a:chOff x="841003" y="360040"/>
            <a:chExt cx="504056" cy="836712"/>
          </a:xfrm>
          <a:gradFill>
            <a:gsLst>
              <a:gs pos="0">
                <a:srgbClr val="0E1A40"/>
              </a:gs>
              <a:gs pos="100000">
                <a:srgbClr val="2F5EB0"/>
              </a:gs>
            </a:gsLst>
            <a:lin ang="13800000" scaled="0"/>
          </a:gradFill>
        </p:grpSpPr>
        <p:sp>
          <p:nvSpPr>
            <p:cNvPr id="46" name="矩形 57">
              <a:extLst>
                <a:ext uri="{FF2B5EF4-FFF2-40B4-BE49-F238E27FC236}">
                  <a16:creationId xmlns:a16="http://schemas.microsoft.com/office/drawing/2014/main" id="{7F34C17F-D534-DBBD-A6CC-DD1CDCEECD98}"/>
                </a:ext>
              </a:extLst>
            </p:cNvPr>
            <p:cNvSpPr/>
            <p:nvPr/>
          </p:nvSpPr>
          <p:spPr>
            <a:xfrm>
              <a:off x="841003" y="360040"/>
              <a:ext cx="504056" cy="548680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7" name="等腰三角形 58">
              <a:extLst>
                <a:ext uri="{FF2B5EF4-FFF2-40B4-BE49-F238E27FC236}">
                  <a16:creationId xmlns:a16="http://schemas.microsoft.com/office/drawing/2014/main" id="{2B2CA5F1-4BD6-1D9B-93D0-D2855FEDD144}"/>
                </a:ext>
              </a:extLst>
            </p:cNvPr>
            <p:cNvSpPr/>
            <p:nvPr/>
          </p:nvSpPr>
          <p:spPr>
            <a:xfrm rot="10800000">
              <a:off x="841003" y="908720"/>
              <a:ext cx="504056" cy="288032"/>
            </a:xfrm>
            <a:prstGeom prst="triangl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49" name="KSO_Shape">
            <a:extLst>
              <a:ext uri="{FF2B5EF4-FFF2-40B4-BE49-F238E27FC236}">
                <a16:creationId xmlns:a16="http://schemas.microsoft.com/office/drawing/2014/main" id="{92BEF265-33ED-111C-A0BF-F293B470570C}"/>
              </a:ext>
            </a:extLst>
          </p:cNvPr>
          <p:cNvSpPr/>
          <p:nvPr userDrawn="1"/>
        </p:nvSpPr>
        <p:spPr bwMode="auto">
          <a:xfrm>
            <a:off x="352751" y="269205"/>
            <a:ext cx="308767" cy="234148"/>
          </a:xfrm>
          <a:custGeom>
            <a:gdLst>
              <a:gd name="T0" fmla="*/ 104753 w 3040062"/>
              <a:gd name="T1" fmla="*/ 1241540 h 2303463"/>
              <a:gd name="T2" fmla="*/ 251725 w 3040062"/>
              <a:gd name="T3" fmla="*/ 1260899 h 2303463"/>
              <a:gd name="T4" fmla="*/ 265692 w 3040062"/>
              <a:gd name="T5" fmla="*/ 1110467 h 2303463"/>
              <a:gd name="T6" fmla="*/ 844867 w 3040062"/>
              <a:gd name="T7" fmla="*/ 970596 h 2303463"/>
              <a:gd name="T8" fmla="*/ 870584 w 3040062"/>
              <a:gd name="T9" fmla="*/ 987377 h 2303463"/>
              <a:gd name="T10" fmla="*/ 872172 w 3040062"/>
              <a:gd name="T11" fmla="*/ 1402771 h 2303463"/>
              <a:gd name="T12" fmla="*/ 848359 w 3040062"/>
              <a:gd name="T13" fmla="*/ 1421768 h 2303463"/>
              <a:gd name="T14" fmla="*/ 615315 w 3040062"/>
              <a:gd name="T15" fmla="*/ 1415119 h 2303463"/>
              <a:gd name="T16" fmla="*/ 603250 w 3040062"/>
              <a:gd name="T17" fmla="*/ 1002891 h 2303463"/>
              <a:gd name="T18" fmla="*/ 617855 w 3040062"/>
              <a:gd name="T19" fmla="*/ 975662 h 2303463"/>
              <a:gd name="T20" fmla="*/ 1240437 w 3040062"/>
              <a:gd name="T21" fmla="*/ 749300 h 2303463"/>
              <a:gd name="T22" fmla="*/ 1265867 w 3040062"/>
              <a:gd name="T23" fmla="*/ 766421 h 2303463"/>
              <a:gd name="T24" fmla="*/ 1267138 w 3040062"/>
              <a:gd name="T25" fmla="*/ 1402743 h 2303463"/>
              <a:gd name="T26" fmla="*/ 1243616 w 3040062"/>
              <a:gd name="T27" fmla="*/ 1421766 h 2303463"/>
              <a:gd name="T28" fmla="*/ 1010298 w 3040062"/>
              <a:gd name="T29" fmla="*/ 1415108 h 2303463"/>
              <a:gd name="T30" fmla="*/ 998537 w 3040062"/>
              <a:gd name="T31" fmla="*/ 782273 h 2303463"/>
              <a:gd name="T32" fmla="*/ 1012841 w 3040062"/>
              <a:gd name="T33" fmla="*/ 755007 h 2303463"/>
              <a:gd name="T34" fmla="*/ 2175011 w 3040062"/>
              <a:gd name="T35" fmla="*/ 666432 h 2303463"/>
              <a:gd name="T36" fmla="*/ 2235666 w 3040062"/>
              <a:gd name="T37" fmla="*/ 692135 h 2303463"/>
              <a:gd name="T38" fmla="*/ 2277268 w 3040062"/>
              <a:gd name="T39" fmla="*/ 742271 h 2303463"/>
              <a:gd name="T40" fmla="*/ 2290605 w 3040062"/>
              <a:gd name="T41" fmla="*/ 1286150 h 2303463"/>
              <a:gd name="T42" fmla="*/ 2948603 w 3040062"/>
              <a:gd name="T43" fmla="*/ 1365796 h 2303463"/>
              <a:gd name="T44" fmla="*/ 3005765 w 3040062"/>
              <a:gd name="T45" fmla="*/ 1408316 h 2303463"/>
              <a:gd name="T46" fmla="*/ 3036887 w 3040062"/>
              <a:gd name="T47" fmla="*/ 1473366 h 2303463"/>
              <a:gd name="T48" fmla="*/ 3035616 w 3040062"/>
              <a:gd name="T49" fmla="*/ 2191451 h 2303463"/>
              <a:gd name="T50" fmla="*/ 3001319 w 3040062"/>
              <a:gd name="T51" fmla="*/ 2254597 h 2303463"/>
              <a:gd name="T52" fmla="*/ 2941934 w 3040062"/>
              <a:gd name="T53" fmla="*/ 2294578 h 2303463"/>
              <a:gd name="T54" fmla="*/ 2171200 w 3040062"/>
              <a:gd name="T55" fmla="*/ 2303146 h 2303463"/>
              <a:gd name="T56" fmla="*/ 2113403 w 3040062"/>
              <a:gd name="T57" fmla="*/ 2292040 h 2303463"/>
              <a:gd name="T58" fmla="*/ 1552263 w 3040062"/>
              <a:gd name="T59" fmla="*/ 1741815 h 2303463"/>
              <a:gd name="T60" fmla="*/ 1526223 w 3040062"/>
              <a:gd name="T61" fmla="*/ 1686919 h 2303463"/>
              <a:gd name="T62" fmla="*/ 1529081 w 3040062"/>
              <a:gd name="T63" fmla="*/ 1626946 h 2303463"/>
              <a:gd name="T64" fmla="*/ 1560520 w 3040062"/>
              <a:gd name="T65" fmla="*/ 1574272 h 2303463"/>
              <a:gd name="T66" fmla="*/ 1612919 w 3040062"/>
              <a:gd name="T67" fmla="*/ 1542858 h 2303463"/>
              <a:gd name="T68" fmla="*/ 1673891 w 3040062"/>
              <a:gd name="T69" fmla="*/ 1539685 h 2303463"/>
              <a:gd name="T70" fmla="*/ 1728513 w 3040062"/>
              <a:gd name="T71" fmla="*/ 1565705 h 2303463"/>
              <a:gd name="T72" fmla="*/ 2024167 w 3040062"/>
              <a:gd name="T73" fmla="*/ 760992 h 2303463"/>
              <a:gd name="T74" fmla="*/ 2057829 w 3040062"/>
              <a:gd name="T75" fmla="*/ 704828 h 2303463"/>
              <a:gd name="T76" fmla="*/ 2113721 w 3040062"/>
              <a:gd name="T77" fmla="*/ 670875 h 2303463"/>
              <a:gd name="T78" fmla="*/ 1640947 w 3040062"/>
              <a:gd name="T79" fmla="*/ 485773 h 2303463"/>
              <a:gd name="T80" fmla="*/ 1662436 w 3040062"/>
              <a:gd name="T81" fmla="*/ 507334 h 2303463"/>
              <a:gd name="T82" fmla="*/ 1658328 w 3040062"/>
              <a:gd name="T83" fmla="*/ 1408133 h 2303463"/>
              <a:gd name="T84" fmla="*/ 1631151 w 3040062"/>
              <a:gd name="T85" fmla="*/ 1422401 h 2303463"/>
              <a:gd name="T86" fmla="*/ 1401409 w 3040062"/>
              <a:gd name="T87" fmla="*/ 1410669 h 2303463"/>
              <a:gd name="T88" fmla="*/ 1394457 w 3040062"/>
              <a:gd name="T89" fmla="*/ 510505 h 2303463"/>
              <a:gd name="T90" fmla="*/ 1413734 w 3040062"/>
              <a:gd name="T91" fmla="*/ 486725 h 2303463"/>
              <a:gd name="T92" fmla="*/ 2856582 w 3040062"/>
              <a:gd name="T93" fmla="*/ 2539 h 2303463"/>
              <a:gd name="T94" fmla="*/ 2942924 w 3040062"/>
              <a:gd name="T95" fmla="*/ 45384 h 2303463"/>
              <a:gd name="T96" fmla="*/ 3001649 w 3040062"/>
              <a:gd name="T97" fmla="*/ 130121 h 2303463"/>
              <a:gd name="T98" fmla="*/ 3021012 w 3040062"/>
              <a:gd name="T99" fmla="*/ 1276768 h 2303463"/>
              <a:gd name="T100" fmla="*/ 2944193 w 3040062"/>
              <a:gd name="T101" fmla="*/ 1247252 h 2303463"/>
              <a:gd name="T102" fmla="*/ 374889 w 3040062"/>
              <a:gd name="T103" fmla="*/ 1959424 h 2303463"/>
              <a:gd name="T104" fmla="*/ 127291 w 3040062"/>
              <a:gd name="T105" fmla="*/ 2259336 h 2303463"/>
              <a:gd name="T106" fmla="*/ 50472 w 3040062"/>
              <a:gd name="T107" fmla="*/ 2198402 h 2303463"/>
              <a:gd name="T108" fmla="*/ 6349 w 3040062"/>
              <a:gd name="T109" fmla="*/ 2100970 h 2303463"/>
              <a:gd name="T110" fmla="*/ 3809 w 3040062"/>
              <a:gd name="T111" fmla="*/ 183438 h 2303463"/>
              <a:gd name="T112" fmla="*/ 44441 w 3040062"/>
              <a:gd name="T113" fmla="*/ 83468 h 2303463"/>
              <a:gd name="T114" fmla="*/ 118720 w 3040062"/>
              <a:gd name="T115" fmla="*/ 17773 h 230346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</a:cxnLst>
            <a:rect l="0" t="0" r="r" b="b"/>
            <a:pathLst>
              <a:path w="3040062" h="2303463">
                <a:moveTo>
                  <a:pt x="124116" y="1098725"/>
                </a:moveTo>
                <a:lnTo>
                  <a:pt x="120307" y="1099042"/>
                </a:lnTo>
                <a:lnTo>
                  <a:pt x="116498" y="1099994"/>
                </a:lnTo>
                <a:lnTo>
                  <a:pt x="113324" y="1101898"/>
                </a:lnTo>
                <a:lnTo>
                  <a:pt x="110467" y="1104120"/>
                </a:lnTo>
                <a:lnTo>
                  <a:pt x="108245" y="1107294"/>
                </a:lnTo>
                <a:lnTo>
                  <a:pt x="106340" y="1110467"/>
                </a:lnTo>
                <a:lnTo>
                  <a:pt x="105071" y="1114276"/>
                </a:lnTo>
                <a:lnTo>
                  <a:pt x="104753" y="1118084"/>
                </a:lnTo>
                <a:lnTo>
                  <a:pt x="104753" y="1241540"/>
                </a:lnTo>
                <a:lnTo>
                  <a:pt x="105071" y="1245348"/>
                </a:lnTo>
                <a:lnTo>
                  <a:pt x="106340" y="1249157"/>
                </a:lnTo>
                <a:lnTo>
                  <a:pt x="108245" y="1252330"/>
                </a:lnTo>
                <a:lnTo>
                  <a:pt x="110467" y="1255187"/>
                </a:lnTo>
                <a:lnTo>
                  <a:pt x="113324" y="1257726"/>
                </a:lnTo>
                <a:lnTo>
                  <a:pt x="116498" y="1259312"/>
                </a:lnTo>
                <a:lnTo>
                  <a:pt x="120307" y="1260899"/>
                </a:lnTo>
                <a:lnTo>
                  <a:pt x="124116" y="1261217"/>
                </a:lnTo>
                <a:lnTo>
                  <a:pt x="247598" y="1261217"/>
                </a:lnTo>
                <a:lnTo>
                  <a:pt x="251725" y="1260899"/>
                </a:lnTo>
                <a:lnTo>
                  <a:pt x="255216" y="1259312"/>
                </a:lnTo>
                <a:lnTo>
                  <a:pt x="258708" y="1257726"/>
                </a:lnTo>
                <a:lnTo>
                  <a:pt x="261565" y="1255187"/>
                </a:lnTo>
                <a:lnTo>
                  <a:pt x="264105" y="1252330"/>
                </a:lnTo>
                <a:lnTo>
                  <a:pt x="265692" y="1249157"/>
                </a:lnTo>
                <a:lnTo>
                  <a:pt x="266644" y="1245348"/>
                </a:lnTo>
                <a:lnTo>
                  <a:pt x="266961" y="1241540"/>
                </a:lnTo>
                <a:lnTo>
                  <a:pt x="266961" y="1118084"/>
                </a:lnTo>
                <a:lnTo>
                  <a:pt x="266644" y="1114276"/>
                </a:lnTo>
                <a:lnTo>
                  <a:pt x="265692" y="1110467"/>
                </a:lnTo>
                <a:lnTo>
                  <a:pt x="264105" y="1107294"/>
                </a:lnTo>
                <a:lnTo>
                  <a:pt x="261565" y="1104120"/>
                </a:lnTo>
                <a:lnTo>
                  <a:pt x="258708" y="1101898"/>
                </a:lnTo>
                <a:lnTo>
                  <a:pt x="255216" y="1099994"/>
                </a:lnTo>
                <a:lnTo>
                  <a:pt x="251725" y="1099042"/>
                </a:lnTo>
                <a:lnTo>
                  <a:pt x="247598" y="1098725"/>
                </a:lnTo>
                <a:lnTo>
                  <a:pt x="124116" y="1098725"/>
                </a:lnTo>
                <a:close/>
                <a:moveTo>
                  <a:pt x="636270" y="969963"/>
                </a:moveTo>
                <a:lnTo>
                  <a:pt x="841692" y="969963"/>
                </a:lnTo>
                <a:lnTo>
                  <a:pt x="844867" y="970596"/>
                </a:lnTo>
                <a:lnTo>
                  <a:pt x="848359" y="970913"/>
                </a:lnTo>
                <a:lnTo>
                  <a:pt x="851534" y="971546"/>
                </a:lnTo>
                <a:lnTo>
                  <a:pt x="854709" y="972813"/>
                </a:lnTo>
                <a:lnTo>
                  <a:pt x="857567" y="974396"/>
                </a:lnTo>
                <a:lnTo>
                  <a:pt x="860107" y="975662"/>
                </a:lnTo>
                <a:lnTo>
                  <a:pt x="862647" y="977878"/>
                </a:lnTo>
                <a:lnTo>
                  <a:pt x="865187" y="979778"/>
                </a:lnTo>
                <a:lnTo>
                  <a:pt x="867092" y="982311"/>
                </a:lnTo>
                <a:lnTo>
                  <a:pt x="868997" y="984844"/>
                </a:lnTo>
                <a:lnTo>
                  <a:pt x="870584" y="987377"/>
                </a:lnTo>
                <a:lnTo>
                  <a:pt x="872172" y="990226"/>
                </a:lnTo>
                <a:lnTo>
                  <a:pt x="873124" y="993076"/>
                </a:lnTo>
                <a:lnTo>
                  <a:pt x="873760" y="996242"/>
                </a:lnTo>
                <a:lnTo>
                  <a:pt x="874712" y="999725"/>
                </a:lnTo>
                <a:lnTo>
                  <a:pt x="874712" y="1002891"/>
                </a:lnTo>
                <a:lnTo>
                  <a:pt x="874712" y="1389790"/>
                </a:lnTo>
                <a:lnTo>
                  <a:pt x="874712" y="1393273"/>
                </a:lnTo>
                <a:lnTo>
                  <a:pt x="873760" y="1396439"/>
                </a:lnTo>
                <a:lnTo>
                  <a:pt x="873124" y="1399605"/>
                </a:lnTo>
                <a:lnTo>
                  <a:pt x="872172" y="1402771"/>
                </a:lnTo>
                <a:lnTo>
                  <a:pt x="870584" y="1405304"/>
                </a:lnTo>
                <a:lnTo>
                  <a:pt x="868997" y="1408154"/>
                </a:lnTo>
                <a:lnTo>
                  <a:pt x="867092" y="1410686"/>
                </a:lnTo>
                <a:lnTo>
                  <a:pt x="865187" y="1413219"/>
                </a:lnTo>
                <a:lnTo>
                  <a:pt x="862647" y="1415119"/>
                </a:lnTo>
                <a:lnTo>
                  <a:pt x="860107" y="1417019"/>
                </a:lnTo>
                <a:lnTo>
                  <a:pt x="857567" y="1418602"/>
                </a:lnTo>
                <a:lnTo>
                  <a:pt x="854709" y="1420185"/>
                </a:lnTo>
                <a:lnTo>
                  <a:pt x="851534" y="1421135"/>
                </a:lnTo>
                <a:lnTo>
                  <a:pt x="848359" y="1421768"/>
                </a:lnTo>
                <a:lnTo>
                  <a:pt x="844867" y="1422401"/>
                </a:lnTo>
                <a:lnTo>
                  <a:pt x="841692" y="1422401"/>
                </a:lnTo>
                <a:lnTo>
                  <a:pt x="636270" y="1422401"/>
                </a:lnTo>
                <a:lnTo>
                  <a:pt x="632777" y="1422401"/>
                </a:lnTo>
                <a:lnTo>
                  <a:pt x="629920" y="1421768"/>
                </a:lnTo>
                <a:lnTo>
                  <a:pt x="626745" y="1421135"/>
                </a:lnTo>
                <a:lnTo>
                  <a:pt x="623570" y="1420185"/>
                </a:lnTo>
                <a:lnTo>
                  <a:pt x="620713" y="1418602"/>
                </a:lnTo>
                <a:lnTo>
                  <a:pt x="617855" y="1417019"/>
                </a:lnTo>
                <a:lnTo>
                  <a:pt x="615315" y="1415119"/>
                </a:lnTo>
                <a:lnTo>
                  <a:pt x="613093" y="1413219"/>
                </a:lnTo>
                <a:lnTo>
                  <a:pt x="610870" y="1410686"/>
                </a:lnTo>
                <a:lnTo>
                  <a:pt x="608965" y="1408154"/>
                </a:lnTo>
                <a:lnTo>
                  <a:pt x="607378" y="1405304"/>
                </a:lnTo>
                <a:lnTo>
                  <a:pt x="606108" y="1402771"/>
                </a:lnTo>
                <a:lnTo>
                  <a:pt x="605155" y="1399605"/>
                </a:lnTo>
                <a:lnTo>
                  <a:pt x="603885" y="1396439"/>
                </a:lnTo>
                <a:lnTo>
                  <a:pt x="603568" y="1393273"/>
                </a:lnTo>
                <a:lnTo>
                  <a:pt x="603250" y="1389790"/>
                </a:lnTo>
                <a:lnTo>
                  <a:pt x="603250" y="1002891"/>
                </a:lnTo>
                <a:lnTo>
                  <a:pt x="603568" y="999725"/>
                </a:lnTo>
                <a:lnTo>
                  <a:pt x="603885" y="996242"/>
                </a:lnTo>
                <a:lnTo>
                  <a:pt x="605155" y="993076"/>
                </a:lnTo>
                <a:lnTo>
                  <a:pt x="606108" y="990226"/>
                </a:lnTo>
                <a:lnTo>
                  <a:pt x="607378" y="987377"/>
                </a:lnTo>
                <a:lnTo>
                  <a:pt x="608965" y="984844"/>
                </a:lnTo>
                <a:lnTo>
                  <a:pt x="610870" y="982311"/>
                </a:lnTo>
                <a:lnTo>
                  <a:pt x="613093" y="979778"/>
                </a:lnTo>
                <a:lnTo>
                  <a:pt x="615315" y="977878"/>
                </a:lnTo>
                <a:lnTo>
                  <a:pt x="617855" y="975662"/>
                </a:lnTo>
                <a:lnTo>
                  <a:pt x="620713" y="974396"/>
                </a:lnTo>
                <a:lnTo>
                  <a:pt x="623570" y="972813"/>
                </a:lnTo>
                <a:lnTo>
                  <a:pt x="626745" y="971546"/>
                </a:lnTo>
                <a:lnTo>
                  <a:pt x="629920" y="970913"/>
                </a:lnTo>
                <a:lnTo>
                  <a:pt x="632777" y="970596"/>
                </a:lnTo>
                <a:lnTo>
                  <a:pt x="636270" y="969963"/>
                </a:lnTo>
                <a:close/>
                <a:moveTo>
                  <a:pt x="1027781" y="749300"/>
                </a:moveTo>
                <a:lnTo>
                  <a:pt x="1031278" y="749300"/>
                </a:lnTo>
                <a:lnTo>
                  <a:pt x="1236940" y="749300"/>
                </a:lnTo>
                <a:lnTo>
                  <a:pt x="1240437" y="749300"/>
                </a:lnTo>
                <a:lnTo>
                  <a:pt x="1243616" y="750251"/>
                </a:lnTo>
                <a:lnTo>
                  <a:pt x="1246476" y="750885"/>
                </a:lnTo>
                <a:lnTo>
                  <a:pt x="1249655" y="751837"/>
                </a:lnTo>
                <a:lnTo>
                  <a:pt x="1252516" y="753105"/>
                </a:lnTo>
                <a:lnTo>
                  <a:pt x="1255377" y="755007"/>
                </a:lnTo>
                <a:lnTo>
                  <a:pt x="1257920" y="756592"/>
                </a:lnTo>
                <a:lnTo>
                  <a:pt x="1260145" y="758812"/>
                </a:lnTo>
                <a:lnTo>
                  <a:pt x="1262370" y="761348"/>
                </a:lnTo>
                <a:lnTo>
                  <a:pt x="1264595" y="763567"/>
                </a:lnTo>
                <a:lnTo>
                  <a:pt x="1265867" y="766421"/>
                </a:lnTo>
                <a:lnTo>
                  <a:pt x="1267138" y="769274"/>
                </a:lnTo>
                <a:lnTo>
                  <a:pt x="1268410" y="772445"/>
                </a:lnTo>
                <a:lnTo>
                  <a:pt x="1269363" y="775615"/>
                </a:lnTo>
                <a:lnTo>
                  <a:pt x="1269681" y="778786"/>
                </a:lnTo>
                <a:lnTo>
                  <a:pt x="1269999" y="782273"/>
                </a:lnTo>
                <a:lnTo>
                  <a:pt x="1269999" y="1389744"/>
                </a:lnTo>
                <a:lnTo>
                  <a:pt x="1269681" y="1393231"/>
                </a:lnTo>
                <a:lnTo>
                  <a:pt x="1269363" y="1396402"/>
                </a:lnTo>
                <a:lnTo>
                  <a:pt x="1268410" y="1399572"/>
                </a:lnTo>
                <a:lnTo>
                  <a:pt x="1267138" y="1402743"/>
                </a:lnTo>
                <a:lnTo>
                  <a:pt x="1265867" y="1405279"/>
                </a:lnTo>
                <a:lnTo>
                  <a:pt x="1264595" y="1408133"/>
                </a:lnTo>
                <a:lnTo>
                  <a:pt x="1262370" y="1410669"/>
                </a:lnTo>
                <a:lnTo>
                  <a:pt x="1260145" y="1413206"/>
                </a:lnTo>
                <a:lnTo>
                  <a:pt x="1257920" y="1415108"/>
                </a:lnTo>
                <a:lnTo>
                  <a:pt x="1255377" y="1417010"/>
                </a:lnTo>
                <a:lnTo>
                  <a:pt x="1252516" y="1418595"/>
                </a:lnTo>
                <a:lnTo>
                  <a:pt x="1249655" y="1420181"/>
                </a:lnTo>
                <a:lnTo>
                  <a:pt x="1246476" y="1421132"/>
                </a:lnTo>
                <a:lnTo>
                  <a:pt x="1243616" y="1421766"/>
                </a:lnTo>
                <a:lnTo>
                  <a:pt x="1240437" y="1422400"/>
                </a:lnTo>
                <a:lnTo>
                  <a:pt x="1236940" y="1422400"/>
                </a:lnTo>
                <a:lnTo>
                  <a:pt x="1031278" y="1422400"/>
                </a:lnTo>
                <a:lnTo>
                  <a:pt x="1027781" y="1422400"/>
                </a:lnTo>
                <a:lnTo>
                  <a:pt x="1024602" y="1421766"/>
                </a:lnTo>
                <a:lnTo>
                  <a:pt x="1021424" y="1421132"/>
                </a:lnTo>
                <a:lnTo>
                  <a:pt x="1018245" y="1420181"/>
                </a:lnTo>
                <a:lnTo>
                  <a:pt x="1015384" y="1418595"/>
                </a:lnTo>
                <a:lnTo>
                  <a:pt x="1012841" y="1417010"/>
                </a:lnTo>
                <a:lnTo>
                  <a:pt x="1010298" y="1415108"/>
                </a:lnTo>
                <a:lnTo>
                  <a:pt x="1007755" y="1413206"/>
                </a:lnTo>
                <a:lnTo>
                  <a:pt x="1005848" y="1410669"/>
                </a:lnTo>
                <a:lnTo>
                  <a:pt x="1003941" y="1408133"/>
                </a:lnTo>
                <a:lnTo>
                  <a:pt x="1002351" y="1405279"/>
                </a:lnTo>
                <a:lnTo>
                  <a:pt x="1000762" y="1402743"/>
                </a:lnTo>
                <a:lnTo>
                  <a:pt x="999808" y="1399572"/>
                </a:lnTo>
                <a:lnTo>
                  <a:pt x="999173" y="1396402"/>
                </a:lnTo>
                <a:lnTo>
                  <a:pt x="998537" y="1393231"/>
                </a:lnTo>
                <a:lnTo>
                  <a:pt x="998537" y="1389744"/>
                </a:lnTo>
                <a:lnTo>
                  <a:pt x="998537" y="782273"/>
                </a:lnTo>
                <a:lnTo>
                  <a:pt x="998537" y="778786"/>
                </a:lnTo>
                <a:lnTo>
                  <a:pt x="999173" y="775615"/>
                </a:lnTo>
                <a:lnTo>
                  <a:pt x="999808" y="772445"/>
                </a:lnTo>
                <a:lnTo>
                  <a:pt x="1000762" y="769274"/>
                </a:lnTo>
                <a:lnTo>
                  <a:pt x="1002351" y="766421"/>
                </a:lnTo>
                <a:lnTo>
                  <a:pt x="1003941" y="763567"/>
                </a:lnTo>
                <a:lnTo>
                  <a:pt x="1005848" y="761348"/>
                </a:lnTo>
                <a:lnTo>
                  <a:pt x="1007755" y="758812"/>
                </a:lnTo>
                <a:lnTo>
                  <a:pt x="1010298" y="756592"/>
                </a:lnTo>
                <a:lnTo>
                  <a:pt x="1012841" y="755007"/>
                </a:lnTo>
                <a:lnTo>
                  <a:pt x="1015384" y="753105"/>
                </a:lnTo>
                <a:lnTo>
                  <a:pt x="1018245" y="751837"/>
                </a:lnTo>
                <a:lnTo>
                  <a:pt x="1021424" y="750885"/>
                </a:lnTo>
                <a:lnTo>
                  <a:pt x="1024602" y="750251"/>
                </a:lnTo>
                <a:lnTo>
                  <a:pt x="1027781" y="749300"/>
                </a:lnTo>
                <a:close/>
                <a:moveTo>
                  <a:pt x="2147065" y="665163"/>
                </a:moveTo>
                <a:lnTo>
                  <a:pt x="2154052" y="665163"/>
                </a:lnTo>
                <a:lnTo>
                  <a:pt x="2161038" y="665163"/>
                </a:lnTo>
                <a:lnTo>
                  <a:pt x="2168025" y="665798"/>
                </a:lnTo>
                <a:lnTo>
                  <a:pt x="2175011" y="666432"/>
                </a:lnTo>
                <a:lnTo>
                  <a:pt x="2181680" y="667702"/>
                </a:lnTo>
                <a:lnTo>
                  <a:pt x="2188349" y="669288"/>
                </a:lnTo>
                <a:lnTo>
                  <a:pt x="2194700" y="670875"/>
                </a:lnTo>
                <a:lnTo>
                  <a:pt x="2201369" y="673413"/>
                </a:lnTo>
                <a:lnTo>
                  <a:pt x="2207085" y="675952"/>
                </a:lnTo>
                <a:lnTo>
                  <a:pt x="2213437" y="678173"/>
                </a:lnTo>
                <a:lnTo>
                  <a:pt x="2219471" y="681346"/>
                </a:lnTo>
                <a:lnTo>
                  <a:pt x="2224869" y="684519"/>
                </a:lnTo>
                <a:lnTo>
                  <a:pt x="2230585" y="688327"/>
                </a:lnTo>
                <a:lnTo>
                  <a:pt x="2235666" y="692135"/>
                </a:lnTo>
                <a:lnTo>
                  <a:pt x="2241065" y="695943"/>
                </a:lnTo>
                <a:lnTo>
                  <a:pt x="2245829" y="700702"/>
                </a:lnTo>
                <a:lnTo>
                  <a:pt x="2250910" y="704828"/>
                </a:lnTo>
                <a:lnTo>
                  <a:pt x="2255356" y="709587"/>
                </a:lnTo>
                <a:lnTo>
                  <a:pt x="2259484" y="714347"/>
                </a:lnTo>
                <a:lnTo>
                  <a:pt x="2263612" y="719741"/>
                </a:lnTo>
                <a:lnTo>
                  <a:pt x="2267423" y="724819"/>
                </a:lnTo>
                <a:lnTo>
                  <a:pt x="2270916" y="730530"/>
                </a:lnTo>
                <a:lnTo>
                  <a:pt x="2274092" y="736559"/>
                </a:lnTo>
                <a:lnTo>
                  <a:pt x="2277268" y="742271"/>
                </a:lnTo>
                <a:lnTo>
                  <a:pt x="2280126" y="748300"/>
                </a:lnTo>
                <a:lnTo>
                  <a:pt x="2282666" y="754646"/>
                </a:lnTo>
                <a:lnTo>
                  <a:pt x="2284572" y="760992"/>
                </a:lnTo>
                <a:lnTo>
                  <a:pt x="2286477" y="767021"/>
                </a:lnTo>
                <a:lnTo>
                  <a:pt x="2287747" y="773685"/>
                </a:lnTo>
                <a:lnTo>
                  <a:pt x="2289018" y="780349"/>
                </a:lnTo>
                <a:lnTo>
                  <a:pt x="2289970" y="787330"/>
                </a:lnTo>
                <a:lnTo>
                  <a:pt x="2290605" y="794311"/>
                </a:lnTo>
                <a:lnTo>
                  <a:pt x="2290605" y="801292"/>
                </a:lnTo>
                <a:lnTo>
                  <a:pt x="2290605" y="1286150"/>
                </a:lnTo>
                <a:lnTo>
                  <a:pt x="2884137" y="1353738"/>
                </a:lnTo>
                <a:lnTo>
                  <a:pt x="2890488" y="1354055"/>
                </a:lnTo>
                <a:lnTo>
                  <a:pt x="2898110" y="1354372"/>
                </a:lnTo>
                <a:lnTo>
                  <a:pt x="2905732" y="1355007"/>
                </a:lnTo>
                <a:lnTo>
                  <a:pt x="2913353" y="1355642"/>
                </a:lnTo>
                <a:lnTo>
                  <a:pt x="2920657" y="1357228"/>
                </a:lnTo>
                <a:lnTo>
                  <a:pt x="2927644" y="1358815"/>
                </a:lnTo>
                <a:lnTo>
                  <a:pt x="2934948" y="1361036"/>
                </a:lnTo>
                <a:lnTo>
                  <a:pt x="2941934" y="1362940"/>
                </a:lnTo>
                <a:lnTo>
                  <a:pt x="2948603" y="1365796"/>
                </a:lnTo>
                <a:lnTo>
                  <a:pt x="2955272" y="1368969"/>
                </a:lnTo>
                <a:lnTo>
                  <a:pt x="2961941" y="1372142"/>
                </a:lnTo>
                <a:lnTo>
                  <a:pt x="2968292" y="1375633"/>
                </a:lnTo>
                <a:lnTo>
                  <a:pt x="2974008" y="1379758"/>
                </a:lnTo>
                <a:lnTo>
                  <a:pt x="2980042" y="1383883"/>
                </a:lnTo>
                <a:lnTo>
                  <a:pt x="2985758" y="1388008"/>
                </a:lnTo>
                <a:lnTo>
                  <a:pt x="2990839" y="1393085"/>
                </a:lnTo>
                <a:lnTo>
                  <a:pt x="2996238" y="1397845"/>
                </a:lnTo>
                <a:lnTo>
                  <a:pt x="3001319" y="1403239"/>
                </a:lnTo>
                <a:lnTo>
                  <a:pt x="3005765" y="1408316"/>
                </a:lnTo>
                <a:lnTo>
                  <a:pt x="3010529" y="1414345"/>
                </a:lnTo>
                <a:lnTo>
                  <a:pt x="3014657" y="1419739"/>
                </a:lnTo>
                <a:lnTo>
                  <a:pt x="3018468" y="1426086"/>
                </a:lnTo>
                <a:lnTo>
                  <a:pt x="3021961" y="1432432"/>
                </a:lnTo>
                <a:lnTo>
                  <a:pt x="3025454" y="1438778"/>
                </a:lnTo>
                <a:lnTo>
                  <a:pt x="3028312" y="1445125"/>
                </a:lnTo>
                <a:lnTo>
                  <a:pt x="3030853" y="1452106"/>
                </a:lnTo>
                <a:lnTo>
                  <a:pt x="3033393" y="1459087"/>
                </a:lnTo>
                <a:lnTo>
                  <a:pt x="3035616" y="1466067"/>
                </a:lnTo>
                <a:lnTo>
                  <a:pt x="3036887" y="1473366"/>
                </a:lnTo>
                <a:lnTo>
                  <a:pt x="3038474" y="1480664"/>
                </a:lnTo>
                <a:lnTo>
                  <a:pt x="3039427" y="1488280"/>
                </a:lnTo>
                <a:lnTo>
                  <a:pt x="3040062" y="1495895"/>
                </a:lnTo>
                <a:lnTo>
                  <a:pt x="3040062" y="1503511"/>
                </a:lnTo>
                <a:lnTo>
                  <a:pt x="3040062" y="2154008"/>
                </a:lnTo>
                <a:lnTo>
                  <a:pt x="3040062" y="2161623"/>
                </a:lnTo>
                <a:lnTo>
                  <a:pt x="3039427" y="2169556"/>
                </a:lnTo>
                <a:lnTo>
                  <a:pt x="3038474" y="2177172"/>
                </a:lnTo>
                <a:lnTo>
                  <a:pt x="3036887" y="2184470"/>
                </a:lnTo>
                <a:lnTo>
                  <a:pt x="3035616" y="2191451"/>
                </a:lnTo>
                <a:lnTo>
                  <a:pt x="3033393" y="2198749"/>
                </a:lnTo>
                <a:lnTo>
                  <a:pt x="3030853" y="2205730"/>
                </a:lnTo>
                <a:lnTo>
                  <a:pt x="3028312" y="2212394"/>
                </a:lnTo>
                <a:lnTo>
                  <a:pt x="3025454" y="2219057"/>
                </a:lnTo>
                <a:lnTo>
                  <a:pt x="3021961" y="2225404"/>
                </a:lnTo>
                <a:lnTo>
                  <a:pt x="3018468" y="2231433"/>
                </a:lnTo>
                <a:lnTo>
                  <a:pt x="3014657" y="2237779"/>
                </a:lnTo>
                <a:lnTo>
                  <a:pt x="3010529" y="2243808"/>
                </a:lnTo>
                <a:lnTo>
                  <a:pt x="3005765" y="2249202"/>
                </a:lnTo>
                <a:lnTo>
                  <a:pt x="3001319" y="2254597"/>
                </a:lnTo>
                <a:lnTo>
                  <a:pt x="2996238" y="2259674"/>
                </a:lnTo>
                <a:lnTo>
                  <a:pt x="2990839" y="2264433"/>
                </a:lnTo>
                <a:lnTo>
                  <a:pt x="2985758" y="2269510"/>
                </a:lnTo>
                <a:lnTo>
                  <a:pt x="2980042" y="2273953"/>
                </a:lnTo>
                <a:lnTo>
                  <a:pt x="2974008" y="2278078"/>
                </a:lnTo>
                <a:lnTo>
                  <a:pt x="2968292" y="2281886"/>
                </a:lnTo>
                <a:lnTo>
                  <a:pt x="2961941" y="2285376"/>
                </a:lnTo>
                <a:lnTo>
                  <a:pt x="2955272" y="2288867"/>
                </a:lnTo>
                <a:lnTo>
                  <a:pt x="2948603" y="2291723"/>
                </a:lnTo>
                <a:lnTo>
                  <a:pt x="2941934" y="2294578"/>
                </a:lnTo>
                <a:lnTo>
                  <a:pt x="2934948" y="2297117"/>
                </a:lnTo>
                <a:lnTo>
                  <a:pt x="2927644" y="2298703"/>
                </a:lnTo>
                <a:lnTo>
                  <a:pt x="2920657" y="2300607"/>
                </a:lnTo>
                <a:lnTo>
                  <a:pt x="2913353" y="2301877"/>
                </a:lnTo>
                <a:lnTo>
                  <a:pt x="2905732" y="2302829"/>
                </a:lnTo>
                <a:lnTo>
                  <a:pt x="2898110" y="2303146"/>
                </a:lnTo>
                <a:lnTo>
                  <a:pt x="2890488" y="2303463"/>
                </a:lnTo>
                <a:lnTo>
                  <a:pt x="2177552" y="2303463"/>
                </a:lnTo>
                <a:lnTo>
                  <a:pt x="2173423" y="2303146"/>
                </a:lnTo>
                <a:lnTo>
                  <a:pt x="2171200" y="2303146"/>
                </a:lnTo>
                <a:lnTo>
                  <a:pt x="2169613" y="2303146"/>
                </a:lnTo>
                <a:lnTo>
                  <a:pt x="2162944" y="2303146"/>
                </a:lnTo>
                <a:lnTo>
                  <a:pt x="2156275" y="2303146"/>
                </a:lnTo>
                <a:lnTo>
                  <a:pt x="2149924" y="2302511"/>
                </a:lnTo>
                <a:lnTo>
                  <a:pt x="2143572" y="2301559"/>
                </a:lnTo>
                <a:lnTo>
                  <a:pt x="2137538" y="2300607"/>
                </a:lnTo>
                <a:lnTo>
                  <a:pt x="2131187" y="2298703"/>
                </a:lnTo>
                <a:lnTo>
                  <a:pt x="2125153" y="2297117"/>
                </a:lnTo>
                <a:lnTo>
                  <a:pt x="2119437" y="2294896"/>
                </a:lnTo>
                <a:lnTo>
                  <a:pt x="2113403" y="2292040"/>
                </a:lnTo>
                <a:lnTo>
                  <a:pt x="2107370" y="2289501"/>
                </a:lnTo>
                <a:lnTo>
                  <a:pt x="2101971" y="2286645"/>
                </a:lnTo>
                <a:lnTo>
                  <a:pt x="2096572" y="2283155"/>
                </a:lnTo>
                <a:lnTo>
                  <a:pt x="2091491" y="2279665"/>
                </a:lnTo>
                <a:lnTo>
                  <a:pt x="2086093" y="2275222"/>
                </a:lnTo>
                <a:lnTo>
                  <a:pt x="2081329" y="2271097"/>
                </a:lnTo>
                <a:lnTo>
                  <a:pt x="2076883" y="2266972"/>
                </a:lnTo>
                <a:lnTo>
                  <a:pt x="1560520" y="1751334"/>
                </a:lnTo>
                <a:lnTo>
                  <a:pt x="1556074" y="1746574"/>
                </a:lnTo>
                <a:lnTo>
                  <a:pt x="1552263" y="1741815"/>
                </a:lnTo>
                <a:lnTo>
                  <a:pt x="1548135" y="1737055"/>
                </a:lnTo>
                <a:lnTo>
                  <a:pt x="1544642" y="1731661"/>
                </a:lnTo>
                <a:lnTo>
                  <a:pt x="1541466" y="1726583"/>
                </a:lnTo>
                <a:lnTo>
                  <a:pt x="1538291" y="1720872"/>
                </a:lnTo>
                <a:lnTo>
                  <a:pt x="1535432" y="1715477"/>
                </a:lnTo>
                <a:lnTo>
                  <a:pt x="1532892" y="1709766"/>
                </a:lnTo>
                <a:lnTo>
                  <a:pt x="1530987" y="1704054"/>
                </a:lnTo>
                <a:lnTo>
                  <a:pt x="1529081" y="1698342"/>
                </a:lnTo>
                <a:lnTo>
                  <a:pt x="1527493" y="1692631"/>
                </a:lnTo>
                <a:lnTo>
                  <a:pt x="1526223" y="1686919"/>
                </a:lnTo>
                <a:lnTo>
                  <a:pt x="1525270" y="1680890"/>
                </a:lnTo>
                <a:lnTo>
                  <a:pt x="1524635" y="1674544"/>
                </a:lnTo>
                <a:lnTo>
                  <a:pt x="1524000" y="1668515"/>
                </a:lnTo>
                <a:lnTo>
                  <a:pt x="1524000" y="1662803"/>
                </a:lnTo>
                <a:lnTo>
                  <a:pt x="1524000" y="1656774"/>
                </a:lnTo>
                <a:lnTo>
                  <a:pt x="1524635" y="1650428"/>
                </a:lnTo>
                <a:lnTo>
                  <a:pt x="1525270" y="1644716"/>
                </a:lnTo>
                <a:lnTo>
                  <a:pt x="1526223" y="1638687"/>
                </a:lnTo>
                <a:lnTo>
                  <a:pt x="1527493" y="1632658"/>
                </a:lnTo>
                <a:lnTo>
                  <a:pt x="1529081" y="1626946"/>
                </a:lnTo>
                <a:lnTo>
                  <a:pt x="1530987" y="1621235"/>
                </a:lnTo>
                <a:lnTo>
                  <a:pt x="1532892" y="1615523"/>
                </a:lnTo>
                <a:lnTo>
                  <a:pt x="1535432" y="1609811"/>
                </a:lnTo>
                <a:lnTo>
                  <a:pt x="1538291" y="1604417"/>
                </a:lnTo>
                <a:lnTo>
                  <a:pt x="1541466" y="1599023"/>
                </a:lnTo>
                <a:lnTo>
                  <a:pt x="1544642" y="1593628"/>
                </a:lnTo>
                <a:lnTo>
                  <a:pt x="1548135" y="1588551"/>
                </a:lnTo>
                <a:lnTo>
                  <a:pt x="1552263" y="1583474"/>
                </a:lnTo>
                <a:lnTo>
                  <a:pt x="1556074" y="1578714"/>
                </a:lnTo>
                <a:lnTo>
                  <a:pt x="1560520" y="1574272"/>
                </a:lnTo>
                <a:lnTo>
                  <a:pt x="1564966" y="1569830"/>
                </a:lnTo>
                <a:lnTo>
                  <a:pt x="1570047" y="1565705"/>
                </a:lnTo>
                <a:lnTo>
                  <a:pt x="1574811" y="1561897"/>
                </a:lnTo>
                <a:lnTo>
                  <a:pt x="1579574" y="1558406"/>
                </a:lnTo>
                <a:lnTo>
                  <a:pt x="1584973" y="1554916"/>
                </a:lnTo>
                <a:lnTo>
                  <a:pt x="1590054" y="1552060"/>
                </a:lnTo>
                <a:lnTo>
                  <a:pt x="1595770" y="1549521"/>
                </a:lnTo>
                <a:lnTo>
                  <a:pt x="1601486" y="1546666"/>
                </a:lnTo>
                <a:lnTo>
                  <a:pt x="1606885" y="1544444"/>
                </a:lnTo>
                <a:lnTo>
                  <a:pt x="1612919" y="1542858"/>
                </a:lnTo>
                <a:lnTo>
                  <a:pt x="1618635" y="1540954"/>
                </a:lnTo>
                <a:lnTo>
                  <a:pt x="1624669" y="1539685"/>
                </a:lnTo>
                <a:lnTo>
                  <a:pt x="1630702" y="1538733"/>
                </a:lnTo>
                <a:lnTo>
                  <a:pt x="1637054" y="1538098"/>
                </a:lnTo>
                <a:lnTo>
                  <a:pt x="1642770" y="1537463"/>
                </a:lnTo>
                <a:lnTo>
                  <a:pt x="1649121" y="1537146"/>
                </a:lnTo>
                <a:lnTo>
                  <a:pt x="1655473" y="1537463"/>
                </a:lnTo>
                <a:lnTo>
                  <a:pt x="1661824" y="1538098"/>
                </a:lnTo>
                <a:lnTo>
                  <a:pt x="1667858" y="1538733"/>
                </a:lnTo>
                <a:lnTo>
                  <a:pt x="1673891" y="1539685"/>
                </a:lnTo>
                <a:lnTo>
                  <a:pt x="1679925" y="1540954"/>
                </a:lnTo>
                <a:lnTo>
                  <a:pt x="1685641" y="1542858"/>
                </a:lnTo>
                <a:lnTo>
                  <a:pt x="1691675" y="1544444"/>
                </a:lnTo>
                <a:lnTo>
                  <a:pt x="1697391" y="1546666"/>
                </a:lnTo>
                <a:lnTo>
                  <a:pt x="1702790" y="1549521"/>
                </a:lnTo>
                <a:lnTo>
                  <a:pt x="1708506" y="1552060"/>
                </a:lnTo>
                <a:lnTo>
                  <a:pt x="1713587" y="1554916"/>
                </a:lnTo>
                <a:lnTo>
                  <a:pt x="1718986" y="1558406"/>
                </a:lnTo>
                <a:lnTo>
                  <a:pt x="1723749" y="1561897"/>
                </a:lnTo>
                <a:lnTo>
                  <a:pt x="1728513" y="1565705"/>
                </a:lnTo>
                <a:lnTo>
                  <a:pt x="1733594" y="1569830"/>
                </a:lnTo>
                <a:lnTo>
                  <a:pt x="1738040" y="1574272"/>
                </a:lnTo>
                <a:lnTo>
                  <a:pt x="2017816" y="1853827"/>
                </a:lnTo>
                <a:lnTo>
                  <a:pt x="2017816" y="801292"/>
                </a:lnTo>
                <a:lnTo>
                  <a:pt x="2018133" y="794311"/>
                </a:lnTo>
                <a:lnTo>
                  <a:pt x="2018451" y="787330"/>
                </a:lnTo>
                <a:lnTo>
                  <a:pt x="2019404" y="780349"/>
                </a:lnTo>
                <a:lnTo>
                  <a:pt x="2020674" y="773685"/>
                </a:lnTo>
                <a:lnTo>
                  <a:pt x="2021944" y="767021"/>
                </a:lnTo>
                <a:lnTo>
                  <a:pt x="2024167" y="760992"/>
                </a:lnTo>
                <a:lnTo>
                  <a:pt x="2026073" y="754646"/>
                </a:lnTo>
                <a:lnTo>
                  <a:pt x="2028613" y="748300"/>
                </a:lnTo>
                <a:lnTo>
                  <a:pt x="2031471" y="742271"/>
                </a:lnTo>
                <a:lnTo>
                  <a:pt x="2034329" y="736559"/>
                </a:lnTo>
                <a:lnTo>
                  <a:pt x="2037823" y="730530"/>
                </a:lnTo>
                <a:lnTo>
                  <a:pt x="2040998" y="724819"/>
                </a:lnTo>
                <a:lnTo>
                  <a:pt x="2045127" y="719741"/>
                </a:lnTo>
                <a:lnTo>
                  <a:pt x="2048937" y="714347"/>
                </a:lnTo>
                <a:lnTo>
                  <a:pt x="2053383" y="709587"/>
                </a:lnTo>
                <a:lnTo>
                  <a:pt x="2057829" y="704828"/>
                </a:lnTo>
                <a:lnTo>
                  <a:pt x="2062275" y="700702"/>
                </a:lnTo>
                <a:lnTo>
                  <a:pt x="2067674" y="695943"/>
                </a:lnTo>
                <a:lnTo>
                  <a:pt x="2072437" y="692135"/>
                </a:lnTo>
                <a:lnTo>
                  <a:pt x="2078154" y="688327"/>
                </a:lnTo>
                <a:lnTo>
                  <a:pt x="2083552" y="684519"/>
                </a:lnTo>
                <a:lnTo>
                  <a:pt x="2089268" y="681346"/>
                </a:lnTo>
                <a:lnTo>
                  <a:pt x="2095302" y="678173"/>
                </a:lnTo>
                <a:lnTo>
                  <a:pt x="2101018" y="675952"/>
                </a:lnTo>
                <a:lnTo>
                  <a:pt x="2107370" y="673413"/>
                </a:lnTo>
                <a:lnTo>
                  <a:pt x="2113721" y="670875"/>
                </a:lnTo>
                <a:lnTo>
                  <a:pt x="2120390" y="669288"/>
                </a:lnTo>
                <a:lnTo>
                  <a:pt x="2127059" y="667702"/>
                </a:lnTo>
                <a:lnTo>
                  <a:pt x="2133728" y="666432"/>
                </a:lnTo>
                <a:lnTo>
                  <a:pt x="2140079" y="665798"/>
                </a:lnTo>
                <a:lnTo>
                  <a:pt x="2147065" y="665163"/>
                </a:lnTo>
                <a:close/>
                <a:moveTo>
                  <a:pt x="1426690" y="484188"/>
                </a:moveTo>
                <a:lnTo>
                  <a:pt x="1631151" y="484188"/>
                </a:lnTo>
                <a:lnTo>
                  <a:pt x="1634627" y="484505"/>
                </a:lnTo>
                <a:lnTo>
                  <a:pt x="1637787" y="484822"/>
                </a:lnTo>
                <a:lnTo>
                  <a:pt x="1640947" y="485773"/>
                </a:lnTo>
                <a:lnTo>
                  <a:pt x="1644107" y="486725"/>
                </a:lnTo>
                <a:lnTo>
                  <a:pt x="1646635" y="488310"/>
                </a:lnTo>
                <a:lnTo>
                  <a:pt x="1649479" y="489895"/>
                </a:lnTo>
                <a:lnTo>
                  <a:pt x="1652008" y="491798"/>
                </a:lnTo>
                <a:lnTo>
                  <a:pt x="1654536" y="493700"/>
                </a:lnTo>
                <a:lnTo>
                  <a:pt x="1656432" y="496237"/>
                </a:lnTo>
                <a:lnTo>
                  <a:pt x="1658328" y="498773"/>
                </a:lnTo>
                <a:lnTo>
                  <a:pt x="1659908" y="501310"/>
                </a:lnTo>
                <a:lnTo>
                  <a:pt x="1661488" y="504164"/>
                </a:lnTo>
                <a:lnTo>
                  <a:pt x="1662436" y="507334"/>
                </a:lnTo>
                <a:lnTo>
                  <a:pt x="1663068" y="510505"/>
                </a:lnTo>
                <a:lnTo>
                  <a:pt x="1663700" y="513676"/>
                </a:lnTo>
                <a:lnTo>
                  <a:pt x="1663700" y="517164"/>
                </a:lnTo>
                <a:lnTo>
                  <a:pt x="1663700" y="1389743"/>
                </a:lnTo>
                <a:lnTo>
                  <a:pt x="1663700" y="1393231"/>
                </a:lnTo>
                <a:lnTo>
                  <a:pt x="1663068" y="1396401"/>
                </a:lnTo>
                <a:lnTo>
                  <a:pt x="1662436" y="1399572"/>
                </a:lnTo>
                <a:lnTo>
                  <a:pt x="1661488" y="1402743"/>
                </a:lnTo>
                <a:lnTo>
                  <a:pt x="1659908" y="1405279"/>
                </a:lnTo>
                <a:lnTo>
                  <a:pt x="1658328" y="1408133"/>
                </a:lnTo>
                <a:lnTo>
                  <a:pt x="1656432" y="1410669"/>
                </a:lnTo>
                <a:lnTo>
                  <a:pt x="1654536" y="1413206"/>
                </a:lnTo>
                <a:lnTo>
                  <a:pt x="1652008" y="1415108"/>
                </a:lnTo>
                <a:lnTo>
                  <a:pt x="1649479" y="1417011"/>
                </a:lnTo>
                <a:lnTo>
                  <a:pt x="1646635" y="1418596"/>
                </a:lnTo>
                <a:lnTo>
                  <a:pt x="1644107" y="1420182"/>
                </a:lnTo>
                <a:lnTo>
                  <a:pt x="1640947" y="1421133"/>
                </a:lnTo>
                <a:lnTo>
                  <a:pt x="1637787" y="1421767"/>
                </a:lnTo>
                <a:lnTo>
                  <a:pt x="1634627" y="1422401"/>
                </a:lnTo>
                <a:lnTo>
                  <a:pt x="1631151" y="1422401"/>
                </a:lnTo>
                <a:lnTo>
                  <a:pt x="1426690" y="1422401"/>
                </a:lnTo>
                <a:lnTo>
                  <a:pt x="1423214" y="1422401"/>
                </a:lnTo>
                <a:lnTo>
                  <a:pt x="1420054" y="1421767"/>
                </a:lnTo>
                <a:lnTo>
                  <a:pt x="1416894" y="1421133"/>
                </a:lnTo>
                <a:lnTo>
                  <a:pt x="1413734" y="1420182"/>
                </a:lnTo>
                <a:lnTo>
                  <a:pt x="1411206" y="1418596"/>
                </a:lnTo>
                <a:lnTo>
                  <a:pt x="1408362" y="1417011"/>
                </a:lnTo>
                <a:lnTo>
                  <a:pt x="1405834" y="1415108"/>
                </a:lnTo>
                <a:lnTo>
                  <a:pt x="1403622" y="1413206"/>
                </a:lnTo>
                <a:lnTo>
                  <a:pt x="1401409" y="1410669"/>
                </a:lnTo>
                <a:lnTo>
                  <a:pt x="1399513" y="1408133"/>
                </a:lnTo>
                <a:lnTo>
                  <a:pt x="1397933" y="1405279"/>
                </a:lnTo>
                <a:lnTo>
                  <a:pt x="1396669" y="1402743"/>
                </a:lnTo>
                <a:lnTo>
                  <a:pt x="1395405" y="1399572"/>
                </a:lnTo>
                <a:lnTo>
                  <a:pt x="1394457" y="1396401"/>
                </a:lnTo>
                <a:lnTo>
                  <a:pt x="1394141" y="1393231"/>
                </a:lnTo>
                <a:lnTo>
                  <a:pt x="1393825" y="1389743"/>
                </a:lnTo>
                <a:lnTo>
                  <a:pt x="1393825" y="517164"/>
                </a:lnTo>
                <a:lnTo>
                  <a:pt x="1394141" y="513676"/>
                </a:lnTo>
                <a:lnTo>
                  <a:pt x="1394457" y="510505"/>
                </a:lnTo>
                <a:lnTo>
                  <a:pt x="1395405" y="507334"/>
                </a:lnTo>
                <a:lnTo>
                  <a:pt x="1396669" y="504164"/>
                </a:lnTo>
                <a:lnTo>
                  <a:pt x="1397933" y="501310"/>
                </a:lnTo>
                <a:lnTo>
                  <a:pt x="1399513" y="498773"/>
                </a:lnTo>
                <a:lnTo>
                  <a:pt x="1401409" y="496237"/>
                </a:lnTo>
                <a:lnTo>
                  <a:pt x="1403622" y="493700"/>
                </a:lnTo>
                <a:lnTo>
                  <a:pt x="1405834" y="491798"/>
                </a:lnTo>
                <a:lnTo>
                  <a:pt x="1408362" y="489895"/>
                </a:lnTo>
                <a:lnTo>
                  <a:pt x="1411206" y="488310"/>
                </a:lnTo>
                <a:lnTo>
                  <a:pt x="1413734" y="486725"/>
                </a:lnTo>
                <a:lnTo>
                  <a:pt x="1416894" y="485773"/>
                </a:lnTo>
                <a:lnTo>
                  <a:pt x="1420054" y="484822"/>
                </a:lnTo>
                <a:lnTo>
                  <a:pt x="1423214" y="484505"/>
                </a:lnTo>
                <a:lnTo>
                  <a:pt x="1426690" y="484188"/>
                </a:lnTo>
                <a:close/>
                <a:moveTo>
                  <a:pt x="183794" y="0"/>
                </a:moveTo>
                <a:lnTo>
                  <a:pt x="193952" y="0"/>
                </a:lnTo>
                <a:lnTo>
                  <a:pt x="2827060" y="0"/>
                </a:lnTo>
                <a:lnTo>
                  <a:pt x="2837218" y="0"/>
                </a:lnTo>
                <a:lnTo>
                  <a:pt x="2847059" y="952"/>
                </a:lnTo>
                <a:lnTo>
                  <a:pt x="2856582" y="2539"/>
                </a:lnTo>
                <a:lnTo>
                  <a:pt x="2866105" y="4443"/>
                </a:lnTo>
                <a:lnTo>
                  <a:pt x="2875628" y="6982"/>
                </a:lnTo>
                <a:lnTo>
                  <a:pt x="2884516" y="10156"/>
                </a:lnTo>
                <a:lnTo>
                  <a:pt x="2893721" y="13964"/>
                </a:lnTo>
                <a:lnTo>
                  <a:pt x="2902292" y="17773"/>
                </a:lnTo>
                <a:lnTo>
                  <a:pt x="2911180" y="22851"/>
                </a:lnTo>
                <a:lnTo>
                  <a:pt x="2919433" y="27611"/>
                </a:lnTo>
                <a:lnTo>
                  <a:pt x="2927369" y="33324"/>
                </a:lnTo>
                <a:lnTo>
                  <a:pt x="2935623" y="39036"/>
                </a:lnTo>
                <a:lnTo>
                  <a:pt x="2942924" y="45384"/>
                </a:lnTo>
                <a:lnTo>
                  <a:pt x="2950225" y="52366"/>
                </a:lnTo>
                <a:lnTo>
                  <a:pt x="2957525" y="59665"/>
                </a:lnTo>
                <a:lnTo>
                  <a:pt x="2964192" y="67282"/>
                </a:lnTo>
                <a:lnTo>
                  <a:pt x="2970540" y="74899"/>
                </a:lnTo>
                <a:lnTo>
                  <a:pt x="2976571" y="83468"/>
                </a:lnTo>
                <a:lnTo>
                  <a:pt x="2982285" y="92037"/>
                </a:lnTo>
                <a:lnTo>
                  <a:pt x="2987682" y="101240"/>
                </a:lnTo>
                <a:lnTo>
                  <a:pt x="2992761" y="110444"/>
                </a:lnTo>
                <a:lnTo>
                  <a:pt x="2997522" y="119965"/>
                </a:lnTo>
                <a:lnTo>
                  <a:pt x="3001649" y="130121"/>
                </a:lnTo>
                <a:lnTo>
                  <a:pt x="3005458" y="140276"/>
                </a:lnTo>
                <a:lnTo>
                  <a:pt x="3008950" y="150749"/>
                </a:lnTo>
                <a:lnTo>
                  <a:pt x="3012124" y="161540"/>
                </a:lnTo>
                <a:lnTo>
                  <a:pt x="3014663" y="172330"/>
                </a:lnTo>
                <a:lnTo>
                  <a:pt x="3016885" y="183438"/>
                </a:lnTo>
                <a:lnTo>
                  <a:pt x="3018473" y="194546"/>
                </a:lnTo>
                <a:lnTo>
                  <a:pt x="3019742" y="205971"/>
                </a:lnTo>
                <a:lnTo>
                  <a:pt x="3020695" y="218031"/>
                </a:lnTo>
                <a:lnTo>
                  <a:pt x="3021012" y="229774"/>
                </a:lnTo>
                <a:lnTo>
                  <a:pt x="3021012" y="1276768"/>
                </a:lnTo>
                <a:lnTo>
                  <a:pt x="3013711" y="1272642"/>
                </a:lnTo>
                <a:lnTo>
                  <a:pt x="3006410" y="1268833"/>
                </a:lnTo>
                <a:lnTo>
                  <a:pt x="2999109" y="1265342"/>
                </a:lnTo>
                <a:lnTo>
                  <a:pt x="2991808" y="1262169"/>
                </a:lnTo>
                <a:lnTo>
                  <a:pt x="2983872" y="1258995"/>
                </a:lnTo>
                <a:lnTo>
                  <a:pt x="2976254" y="1256139"/>
                </a:lnTo>
                <a:lnTo>
                  <a:pt x="2968318" y="1253282"/>
                </a:lnTo>
                <a:lnTo>
                  <a:pt x="2960382" y="1251061"/>
                </a:lnTo>
                <a:lnTo>
                  <a:pt x="2952129" y="1248839"/>
                </a:lnTo>
                <a:lnTo>
                  <a:pt x="2944193" y="1247252"/>
                </a:lnTo>
                <a:lnTo>
                  <a:pt x="2935940" y="1245348"/>
                </a:lnTo>
                <a:lnTo>
                  <a:pt x="2927369" y="1244079"/>
                </a:lnTo>
                <a:lnTo>
                  <a:pt x="2919116" y="1242809"/>
                </a:lnTo>
                <a:lnTo>
                  <a:pt x="2910863" y="1242175"/>
                </a:lnTo>
                <a:lnTo>
                  <a:pt x="2901975" y="1241540"/>
                </a:lnTo>
                <a:lnTo>
                  <a:pt x="2893404" y="1241540"/>
                </a:lnTo>
                <a:lnTo>
                  <a:pt x="2646123" y="1213294"/>
                </a:lnTo>
                <a:lnTo>
                  <a:pt x="2646123" y="313876"/>
                </a:lnTo>
                <a:lnTo>
                  <a:pt x="374889" y="313876"/>
                </a:lnTo>
                <a:lnTo>
                  <a:pt x="374889" y="1959424"/>
                </a:lnTo>
                <a:lnTo>
                  <a:pt x="1610021" y="1959424"/>
                </a:lnTo>
                <a:lnTo>
                  <a:pt x="1923646" y="2273300"/>
                </a:lnTo>
                <a:lnTo>
                  <a:pt x="193952" y="2273300"/>
                </a:lnTo>
                <a:lnTo>
                  <a:pt x="183794" y="2273300"/>
                </a:lnTo>
                <a:lnTo>
                  <a:pt x="173953" y="2272348"/>
                </a:lnTo>
                <a:lnTo>
                  <a:pt x="164113" y="2270761"/>
                </a:lnTo>
                <a:lnTo>
                  <a:pt x="154908" y="2268857"/>
                </a:lnTo>
                <a:lnTo>
                  <a:pt x="145385" y="2266318"/>
                </a:lnTo>
                <a:lnTo>
                  <a:pt x="136496" y="2263144"/>
                </a:lnTo>
                <a:lnTo>
                  <a:pt x="127291" y="2259336"/>
                </a:lnTo>
                <a:lnTo>
                  <a:pt x="118720" y="2255528"/>
                </a:lnTo>
                <a:lnTo>
                  <a:pt x="109832" y="2250450"/>
                </a:lnTo>
                <a:lnTo>
                  <a:pt x="101579" y="2245689"/>
                </a:lnTo>
                <a:lnTo>
                  <a:pt x="93326" y="2240294"/>
                </a:lnTo>
                <a:lnTo>
                  <a:pt x="85390" y="2234264"/>
                </a:lnTo>
                <a:lnTo>
                  <a:pt x="77771" y="2227917"/>
                </a:lnTo>
                <a:lnTo>
                  <a:pt x="70470" y="2220935"/>
                </a:lnTo>
                <a:lnTo>
                  <a:pt x="63487" y="2213635"/>
                </a:lnTo>
                <a:lnTo>
                  <a:pt x="56821" y="2206018"/>
                </a:lnTo>
                <a:lnTo>
                  <a:pt x="50472" y="2198402"/>
                </a:lnTo>
                <a:lnTo>
                  <a:pt x="44441" y="2189833"/>
                </a:lnTo>
                <a:lnTo>
                  <a:pt x="38727" y="2181264"/>
                </a:lnTo>
                <a:lnTo>
                  <a:pt x="33013" y="2172060"/>
                </a:lnTo>
                <a:lnTo>
                  <a:pt x="28252" y="2162856"/>
                </a:lnTo>
                <a:lnTo>
                  <a:pt x="23490" y="2153335"/>
                </a:lnTo>
                <a:lnTo>
                  <a:pt x="19364" y="2143180"/>
                </a:lnTo>
                <a:lnTo>
                  <a:pt x="15237" y="2133024"/>
                </a:lnTo>
                <a:lnTo>
                  <a:pt x="11745" y="2122551"/>
                </a:lnTo>
                <a:lnTo>
                  <a:pt x="8888" y="2112078"/>
                </a:lnTo>
                <a:lnTo>
                  <a:pt x="6349" y="2100970"/>
                </a:lnTo>
                <a:lnTo>
                  <a:pt x="3809" y="2089862"/>
                </a:lnTo>
                <a:lnTo>
                  <a:pt x="2540" y="2078754"/>
                </a:lnTo>
                <a:lnTo>
                  <a:pt x="952" y="2067329"/>
                </a:lnTo>
                <a:lnTo>
                  <a:pt x="318" y="2055269"/>
                </a:lnTo>
                <a:lnTo>
                  <a:pt x="0" y="2043844"/>
                </a:lnTo>
                <a:lnTo>
                  <a:pt x="0" y="229774"/>
                </a:lnTo>
                <a:lnTo>
                  <a:pt x="318" y="218031"/>
                </a:lnTo>
                <a:lnTo>
                  <a:pt x="952" y="205971"/>
                </a:lnTo>
                <a:lnTo>
                  <a:pt x="2540" y="194546"/>
                </a:lnTo>
                <a:lnTo>
                  <a:pt x="3809" y="183438"/>
                </a:lnTo>
                <a:lnTo>
                  <a:pt x="6349" y="172330"/>
                </a:lnTo>
                <a:lnTo>
                  <a:pt x="8888" y="161540"/>
                </a:lnTo>
                <a:lnTo>
                  <a:pt x="11745" y="150749"/>
                </a:lnTo>
                <a:lnTo>
                  <a:pt x="15237" y="140276"/>
                </a:lnTo>
                <a:lnTo>
                  <a:pt x="19364" y="130121"/>
                </a:lnTo>
                <a:lnTo>
                  <a:pt x="23490" y="119965"/>
                </a:lnTo>
                <a:lnTo>
                  <a:pt x="28252" y="110444"/>
                </a:lnTo>
                <a:lnTo>
                  <a:pt x="33013" y="101240"/>
                </a:lnTo>
                <a:lnTo>
                  <a:pt x="38727" y="92037"/>
                </a:lnTo>
                <a:lnTo>
                  <a:pt x="44441" y="83468"/>
                </a:lnTo>
                <a:lnTo>
                  <a:pt x="50472" y="74899"/>
                </a:lnTo>
                <a:lnTo>
                  <a:pt x="56821" y="67282"/>
                </a:lnTo>
                <a:lnTo>
                  <a:pt x="63487" y="59665"/>
                </a:lnTo>
                <a:lnTo>
                  <a:pt x="70470" y="52366"/>
                </a:lnTo>
                <a:lnTo>
                  <a:pt x="77771" y="45384"/>
                </a:lnTo>
                <a:lnTo>
                  <a:pt x="85390" y="39036"/>
                </a:lnTo>
                <a:lnTo>
                  <a:pt x="93326" y="33324"/>
                </a:lnTo>
                <a:lnTo>
                  <a:pt x="101579" y="27611"/>
                </a:lnTo>
                <a:lnTo>
                  <a:pt x="109832" y="22851"/>
                </a:lnTo>
                <a:lnTo>
                  <a:pt x="118720" y="17773"/>
                </a:lnTo>
                <a:lnTo>
                  <a:pt x="127291" y="13964"/>
                </a:lnTo>
                <a:lnTo>
                  <a:pt x="136496" y="10156"/>
                </a:lnTo>
                <a:lnTo>
                  <a:pt x="145385" y="6982"/>
                </a:lnTo>
                <a:lnTo>
                  <a:pt x="154908" y="4443"/>
                </a:lnTo>
                <a:lnTo>
                  <a:pt x="164113" y="2539"/>
                </a:lnTo>
                <a:lnTo>
                  <a:pt x="173953" y="952"/>
                </a:lnTo>
                <a:lnTo>
                  <a:pt x="183794" y="0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anchor="ctr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endParaRPr lang="zh-CN" altLang="en-US">
              <a:solidFill>
                <a:schemeClr val="bg1"/>
              </a:solidFill>
              <a:latin typeface="微软雅黑" pitchFamily="34" charset="-122"/>
              <a:ea typeface="微软雅黑" pitchFamily="34" charset="-122"/>
            </a:endParaRPr>
          </a:p>
        </p:txBody>
      </p:sp>
      <p:grpSp>
        <p:nvGrpSpPr>
          <p:cNvPr id="24" name="组合 55">
            <a:extLst>
              <a:ext uri="{FF2B5EF4-FFF2-40B4-BE49-F238E27FC236}">
                <a16:creationId xmlns:a16="http://schemas.microsoft.com/office/drawing/2014/main" id="{D2B1B16E-B980-F99B-981D-C57440225A55}"/>
              </a:ext>
            </a:extLst>
          </p:cNvPr>
          <p:cNvGrpSpPr/>
          <p:nvPr userDrawn="1"/>
        </p:nvGrpSpPr>
        <p:grpSpPr>
          <a:xfrm>
            <a:off x="325406" y="1683118"/>
            <a:ext cx="623510" cy="653096"/>
            <a:chOff x="234950" y="2943226"/>
            <a:chExt cx="1344613" cy="1320800"/>
          </a:xfrm>
          <a:solidFill>
            <a:srgbClr val="2EA7E0"/>
          </a:solidFill>
        </p:grpSpPr>
        <p:sp>
          <p:nvSpPr>
            <p:cNvPr id="25" name="Freeform 41">
              <a:extLst>
                <a:ext uri="{FF2B5EF4-FFF2-40B4-BE49-F238E27FC236}">
                  <a16:creationId xmlns:a16="http://schemas.microsoft.com/office/drawing/2014/main" id="{0115E6CD-54E3-FC69-9EE3-DD230FD776E8}"/>
                </a:ext>
              </a:extLst>
            </p:cNvPr>
            <p:cNvSpPr/>
            <p:nvPr/>
          </p:nvSpPr>
          <p:spPr bwMode="auto">
            <a:xfrm>
              <a:off x="479425" y="2943226"/>
              <a:ext cx="560388" cy="1320800"/>
            </a:xfrm>
            <a:custGeom>
              <a:gdLst>
                <a:gd name="T0" fmla="*/ 174 w 196"/>
                <a:gd name="T1" fmla="*/ 0 h 462"/>
                <a:gd name="T2" fmla="*/ 139 w 196"/>
                <a:gd name="T3" fmla="*/ 0 h 462"/>
                <a:gd name="T4" fmla="*/ 139 w 196"/>
                <a:gd name="T5" fmla="*/ 0 h 462"/>
                <a:gd name="T6" fmla="*/ 0 w 196"/>
                <a:gd name="T7" fmla="*/ 135 h 462"/>
                <a:gd name="T8" fmla="*/ 0 w 196"/>
                <a:gd name="T9" fmla="*/ 327 h 462"/>
                <a:gd name="T10" fmla="*/ 139 w 196"/>
                <a:gd name="T11" fmla="*/ 462 h 462"/>
                <a:gd name="T12" fmla="*/ 139 w 196"/>
                <a:gd name="T13" fmla="*/ 462 h 462"/>
                <a:gd name="T14" fmla="*/ 139 w 196"/>
                <a:gd name="T15" fmla="*/ 462 h 462"/>
                <a:gd name="T16" fmla="*/ 139 w 196"/>
                <a:gd name="T17" fmla="*/ 462 h 462"/>
                <a:gd name="T18" fmla="*/ 139 w 196"/>
                <a:gd name="T19" fmla="*/ 462 h 462"/>
                <a:gd name="T20" fmla="*/ 174 w 196"/>
                <a:gd name="T21" fmla="*/ 462 h 462"/>
                <a:gd name="T22" fmla="*/ 196 w 196"/>
                <a:gd name="T23" fmla="*/ 441 h 462"/>
                <a:gd name="T24" fmla="*/ 196 w 196"/>
                <a:gd name="T25" fmla="*/ 21 h 462"/>
                <a:gd name="T26" fmla="*/ 174 w 196"/>
                <a:gd name="T27" fmla="*/ 0 h 46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196" h="462">
                  <a:moveTo>
                    <a:pt x="174" y="0"/>
                  </a:moveTo>
                  <a:cubicBezTo>
                    <a:pt x="139" y="0"/>
                    <a:pt x="139" y="0"/>
                    <a:pt x="139" y="0"/>
                  </a:cubicBezTo>
                  <a:cubicBezTo>
                    <a:pt x="139" y="0"/>
                    <a:pt x="139" y="0"/>
                    <a:pt x="139" y="0"/>
                  </a:cubicBezTo>
                  <a:cubicBezTo>
                    <a:pt x="0" y="135"/>
                    <a:pt x="0" y="135"/>
                    <a:pt x="0" y="135"/>
                  </a:cubicBezTo>
                  <a:cubicBezTo>
                    <a:pt x="0" y="327"/>
                    <a:pt x="0" y="327"/>
                    <a:pt x="0" y="327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74" y="462"/>
                    <a:pt x="174" y="462"/>
                    <a:pt x="174" y="462"/>
                  </a:cubicBezTo>
                  <a:cubicBezTo>
                    <a:pt x="186" y="462"/>
                    <a:pt x="196" y="452"/>
                    <a:pt x="196" y="441"/>
                  </a:cubicBezTo>
                  <a:cubicBezTo>
                    <a:pt x="196" y="21"/>
                    <a:pt x="196" y="21"/>
                    <a:pt x="196" y="21"/>
                  </a:cubicBezTo>
                  <a:cubicBezTo>
                    <a:pt x="196" y="9"/>
                    <a:pt x="186" y="0"/>
                    <a:pt x="174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6" name="Freeform 42">
              <a:extLst>
                <a:ext uri="{FF2B5EF4-FFF2-40B4-BE49-F238E27FC236}">
                  <a16:creationId xmlns:a16="http://schemas.microsoft.com/office/drawing/2014/main" id="{06378349-B746-E696-DBE9-625BF3D09982}"/>
                </a:ext>
              </a:extLst>
            </p:cNvPr>
            <p:cNvSpPr/>
            <p:nvPr/>
          </p:nvSpPr>
          <p:spPr bwMode="auto">
            <a:xfrm>
              <a:off x="234950" y="3322638"/>
              <a:ext cx="204788" cy="557213"/>
            </a:xfrm>
            <a:custGeom>
              <a:gdLst>
                <a:gd name="T0" fmla="*/ 72 w 72"/>
                <a:gd name="T1" fmla="*/ 0 h 195"/>
                <a:gd name="T2" fmla="*/ 22 w 72"/>
                <a:gd name="T3" fmla="*/ 0 h 195"/>
                <a:gd name="T4" fmla="*/ 0 w 72"/>
                <a:gd name="T5" fmla="*/ 21 h 195"/>
                <a:gd name="T6" fmla="*/ 0 w 72"/>
                <a:gd name="T7" fmla="*/ 174 h 195"/>
                <a:gd name="T8" fmla="*/ 22 w 72"/>
                <a:gd name="T9" fmla="*/ 195 h 195"/>
                <a:gd name="T10" fmla="*/ 72 w 72"/>
                <a:gd name="T11" fmla="*/ 195 h 195"/>
                <a:gd name="T12" fmla="*/ 72 w 72"/>
                <a:gd name="T13" fmla="*/ 0 h 19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72" h="195">
                  <a:moveTo>
                    <a:pt x="72" y="0"/>
                  </a:moveTo>
                  <a:cubicBezTo>
                    <a:pt x="22" y="0"/>
                    <a:pt x="22" y="0"/>
                    <a:pt x="22" y="0"/>
                  </a:cubicBezTo>
                  <a:cubicBezTo>
                    <a:pt x="10" y="0"/>
                    <a:pt x="0" y="10"/>
                    <a:pt x="0" y="21"/>
                  </a:cubicBezTo>
                  <a:cubicBezTo>
                    <a:pt x="0" y="174"/>
                    <a:pt x="0" y="174"/>
                    <a:pt x="0" y="174"/>
                  </a:cubicBezTo>
                  <a:cubicBezTo>
                    <a:pt x="0" y="186"/>
                    <a:pt x="10" y="195"/>
                    <a:pt x="22" y="195"/>
                  </a:cubicBezTo>
                  <a:cubicBezTo>
                    <a:pt x="72" y="195"/>
                    <a:pt x="72" y="195"/>
                    <a:pt x="72" y="195"/>
                  </a:cubicBezTo>
                  <a:lnTo>
                    <a:pt x="72" y="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7" name="Freeform 43">
              <a:extLst>
                <a:ext uri="{FF2B5EF4-FFF2-40B4-BE49-F238E27FC236}">
                  <a16:creationId xmlns:a16="http://schemas.microsoft.com/office/drawing/2014/main" id="{7274DB9B-4D98-839C-81B6-281A6C9A639F}"/>
                </a:ext>
              </a:extLst>
            </p:cNvPr>
            <p:cNvSpPr/>
            <p:nvPr/>
          </p:nvSpPr>
          <p:spPr bwMode="auto">
            <a:xfrm>
              <a:off x="1103313" y="3429001"/>
              <a:ext cx="168275" cy="346075"/>
            </a:xfrm>
            <a:custGeom>
              <a:gdLst>
                <a:gd name="T0" fmla="*/ 0 w 59"/>
                <a:gd name="T1" fmla="*/ 0 h 121"/>
                <a:gd name="T2" fmla="*/ 0 w 59"/>
                <a:gd name="T3" fmla="*/ 121 h 121"/>
                <a:gd name="T4" fmla="*/ 59 w 59"/>
                <a:gd name="T5" fmla="*/ 61 h 121"/>
                <a:gd name="T6" fmla="*/ 0 w 59"/>
                <a:gd name="T7" fmla="*/ 0 h 12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59" h="120">
                  <a:moveTo>
                    <a:pt x="0" y="0"/>
                  </a:moveTo>
                  <a:cubicBezTo>
                    <a:pt x="0" y="121"/>
                    <a:pt x="0" y="121"/>
                    <a:pt x="0" y="121"/>
                  </a:cubicBezTo>
                  <a:cubicBezTo>
                    <a:pt x="33" y="120"/>
                    <a:pt x="59" y="94"/>
                    <a:pt x="59" y="61"/>
                  </a:cubicBezTo>
                  <a:cubicBezTo>
                    <a:pt x="59" y="28"/>
                    <a:pt x="33" y="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8" name="Freeform 44">
              <a:extLst>
                <a:ext uri="{FF2B5EF4-FFF2-40B4-BE49-F238E27FC236}">
                  <a16:creationId xmlns:a16="http://schemas.microsoft.com/office/drawing/2014/main" id="{87B6FD60-B2FA-8531-2C22-9BF8BD3D5996}"/>
                </a:ext>
              </a:extLst>
            </p:cNvPr>
            <p:cNvSpPr/>
            <p:nvPr/>
          </p:nvSpPr>
          <p:spPr bwMode="auto">
            <a:xfrm>
              <a:off x="1104900" y="3243263"/>
              <a:ext cx="298450" cy="719138"/>
            </a:xfrm>
            <a:custGeom>
              <a:gdLst>
                <a:gd name="T0" fmla="*/ 0 w 104"/>
                <a:gd name="T1" fmla="*/ 0 h 252"/>
                <a:gd name="T2" fmla="*/ 0 w 104"/>
                <a:gd name="T3" fmla="*/ 28 h 252"/>
                <a:gd name="T4" fmla="*/ 77 w 104"/>
                <a:gd name="T5" fmla="*/ 126 h 252"/>
                <a:gd name="T6" fmla="*/ 0 w 104"/>
                <a:gd name="T7" fmla="*/ 223 h 252"/>
                <a:gd name="T8" fmla="*/ 0 w 104"/>
                <a:gd name="T9" fmla="*/ 252 h 252"/>
                <a:gd name="T10" fmla="*/ 104 w 104"/>
                <a:gd name="T11" fmla="*/ 126 h 252"/>
                <a:gd name="T12" fmla="*/ 0 w 104"/>
                <a:gd name="T13" fmla="*/ 0 h 25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04" h="251">
                  <a:moveTo>
                    <a:pt x="0" y="0"/>
                  </a:moveTo>
                  <a:cubicBezTo>
                    <a:pt x="0" y="28"/>
                    <a:pt x="0" y="28"/>
                    <a:pt x="0" y="28"/>
                  </a:cubicBezTo>
                  <a:cubicBezTo>
                    <a:pt x="44" y="39"/>
                    <a:pt x="77" y="78"/>
                    <a:pt x="77" y="126"/>
                  </a:cubicBezTo>
                  <a:cubicBezTo>
                    <a:pt x="77" y="173"/>
                    <a:pt x="44" y="213"/>
                    <a:pt x="0" y="223"/>
                  </a:cubicBezTo>
                  <a:cubicBezTo>
                    <a:pt x="0" y="252"/>
                    <a:pt x="0" y="252"/>
                    <a:pt x="0" y="252"/>
                  </a:cubicBezTo>
                  <a:cubicBezTo>
                    <a:pt x="59" y="240"/>
                    <a:pt x="104" y="188"/>
                    <a:pt x="104" y="126"/>
                  </a:cubicBezTo>
                  <a:cubicBezTo>
                    <a:pt x="104" y="63"/>
                    <a:pt x="59" y="1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9" name="Freeform 45">
              <a:extLst>
                <a:ext uri="{FF2B5EF4-FFF2-40B4-BE49-F238E27FC236}">
                  <a16:creationId xmlns:a16="http://schemas.microsoft.com/office/drawing/2014/main" id="{CEB8096A-0751-82E0-036D-178343F14E69}"/>
                </a:ext>
              </a:extLst>
            </p:cNvPr>
            <p:cNvSpPr/>
            <p:nvPr/>
          </p:nvSpPr>
          <p:spPr bwMode="auto">
            <a:xfrm>
              <a:off x="1104900" y="3090863"/>
              <a:ext cx="474663" cy="1020763"/>
            </a:xfrm>
            <a:custGeom>
              <a:gdLst>
                <a:gd name="T0" fmla="*/ 0 w 166"/>
                <a:gd name="T1" fmla="*/ 0 h 357"/>
                <a:gd name="T2" fmla="*/ 0 w 166"/>
                <a:gd name="T3" fmla="*/ 32 h 357"/>
                <a:gd name="T4" fmla="*/ 92 w 166"/>
                <a:gd name="T5" fmla="*/ 74 h 357"/>
                <a:gd name="T6" fmla="*/ 135 w 166"/>
                <a:gd name="T7" fmla="*/ 179 h 357"/>
                <a:gd name="T8" fmla="*/ 92 w 166"/>
                <a:gd name="T9" fmla="*/ 283 h 357"/>
                <a:gd name="T10" fmla="*/ 0 w 166"/>
                <a:gd name="T11" fmla="*/ 326 h 357"/>
                <a:gd name="T12" fmla="*/ 0 w 166"/>
                <a:gd name="T13" fmla="*/ 357 h 357"/>
                <a:gd name="T14" fmla="*/ 166 w 166"/>
                <a:gd name="T15" fmla="*/ 179 h 357"/>
                <a:gd name="T16" fmla="*/ 0 w 166"/>
                <a:gd name="T17" fmla="*/ 0 h 35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66" h="357">
                  <a:moveTo>
                    <a:pt x="0" y="0"/>
                  </a:moveTo>
                  <a:cubicBezTo>
                    <a:pt x="0" y="32"/>
                    <a:pt x="0" y="32"/>
                    <a:pt x="0" y="32"/>
                  </a:cubicBezTo>
                  <a:cubicBezTo>
                    <a:pt x="36" y="35"/>
                    <a:pt x="68" y="50"/>
                    <a:pt x="92" y="74"/>
                  </a:cubicBezTo>
                  <a:cubicBezTo>
                    <a:pt x="119" y="101"/>
                    <a:pt x="135" y="138"/>
                    <a:pt x="135" y="179"/>
                  </a:cubicBezTo>
                  <a:cubicBezTo>
                    <a:pt x="135" y="220"/>
                    <a:pt x="119" y="256"/>
                    <a:pt x="92" y="283"/>
                  </a:cubicBezTo>
                  <a:cubicBezTo>
                    <a:pt x="68" y="307"/>
                    <a:pt x="36" y="323"/>
                    <a:pt x="0" y="326"/>
                  </a:cubicBezTo>
                  <a:cubicBezTo>
                    <a:pt x="0" y="357"/>
                    <a:pt x="0" y="357"/>
                    <a:pt x="0" y="357"/>
                  </a:cubicBezTo>
                  <a:cubicBezTo>
                    <a:pt x="93" y="351"/>
                    <a:pt x="166" y="273"/>
                    <a:pt x="166" y="179"/>
                  </a:cubicBezTo>
                  <a:cubicBezTo>
                    <a:pt x="166" y="84"/>
                    <a:pt x="93" y="7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447783922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5">
            <a:extLst>
              <a:ext uri="{FF2B5EF4-FFF2-40B4-BE49-F238E27FC236}">
                <a16:creationId xmlns:a16="http://schemas.microsoft.com/office/drawing/2014/main" id="{B6C11664-0CFF-5546-40C9-2921C087C15F}"/>
              </a:ext>
            </a:extLst>
          </p:cNvPr>
          <p:cNvSpPr/>
          <p:nvPr userDrawn="1"/>
        </p:nvSpPr>
        <p:spPr bwMode="auto">
          <a:xfrm>
            <a:off x="0" y="2339975"/>
            <a:ext cx="6589713" cy="2160588"/>
          </a:xfrm>
          <a:custGeom>
            <a:gdLst>
              <a:gd name="T0" fmla="*/ 0 w 4151"/>
              <a:gd name="T1" fmla="*/ 1361 h 1361"/>
              <a:gd name="T2" fmla="*/ 4151 w 4151"/>
              <a:gd name="T3" fmla="*/ 1361 h 1361"/>
              <a:gd name="T4" fmla="*/ 4151 w 4151"/>
              <a:gd name="T5" fmla="*/ 294 h 1361"/>
              <a:gd name="T6" fmla="*/ 1945 w 4151"/>
              <a:gd name="T7" fmla="*/ 0 h 1361"/>
              <a:gd name="T8" fmla="*/ 0 w 4151"/>
              <a:gd name="T9" fmla="*/ 1361 h 136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4151" h="1361">
                <a:moveTo>
                  <a:pt x="0" y="1361"/>
                </a:moveTo>
                <a:lnTo>
                  <a:pt x="4151" y="1361"/>
                </a:lnTo>
                <a:lnTo>
                  <a:pt x="4151" y="294"/>
                </a:lnTo>
                <a:lnTo>
                  <a:pt x="1945" y="0"/>
                </a:lnTo>
                <a:lnTo>
                  <a:pt x="0" y="1361"/>
                </a:lnTo>
                <a:close/>
              </a:path>
            </a:pathLst>
          </a:custGeom>
          <a:solidFill>
            <a:srgbClr val="2EA7E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3" name="Freeform 6">
            <a:extLst>
              <a:ext uri="{FF2B5EF4-FFF2-40B4-BE49-F238E27FC236}">
                <a16:creationId xmlns:a16="http://schemas.microsoft.com/office/drawing/2014/main" id="{854AA390-6B4F-F4FF-236D-66FB03DF6C91}"/>
              </a:ext>
            </a:extLst>
          </p:cNvPr>
          <p:cNvSpPr/>
          <p:nvPr userDrawn="1"/>
        </p:nvSpPr>
        <p:spPr bwMode="auto">
          <a:xfrm>
            <a:off x="0" y="-12700"/>
            <a:ext cx="3087688" cy="4513263"/>
          </a:xfrm>
          <a:custGeom>
            <a:gdLst>
              <a:gd name="T0" fmla="*/ 1945 w 1945"/>
              <a:gd name="T1" fmla="*/ 1482 h 2843"/>
              <a:gd name="T2" fmla="*/ 0 w 1945"/>
              <a:gd name="T3" fmla="*/ 0 h 2843"/>
              <a:gd name="T4" fmla="*/ 0 w 1945"/>
              <a:gd name="T5" fmla="*/ 2843 h 2843"/>
              <a:gd name="T6" fmla="*/ 1945 w 1945"/>
              <a:gd name="T7" fmla="*/ 1482 h 284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945" h="2843">
                <a:moveTo>
                  <a:pt x="1945" y="1482"/>
                </a:moveTo>
                <a:lnTo>
                  <a:pt x="0" y="0"/>
                </a:lnTo>
                <a:lnTo>
                  <a:pt x="0" y="2843"/>
                </a:lnTo>
                <a:lnTo>
                  <a:pt x="1945" y="1482"/>
                </a:lnTo>
                <a:close/>
              </a:path>
            </a:pathLst>
          </a:custGeom>
          <a:solidFill>
            <a:srgbClr val="008DC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Freeform 7">
            <a:extLst>
              <a:ext uri="{FF2B5EF4-FFF2-40B4-BE49-F238E27FC236}">
                <a16:creationId xmlns:a16="http://schemas.microsoft.com/office/drawing/2014/main" id="{DB850C00-23F1-085A-F39A-D4FE51CF9B09}"/>
              </a:ext>
            </a:extLst>
          </p:cNvPr>
          <p:cNvSpPr/>
          <p:nvPr userDrawn="1"/>
        </p:nvSpPr>
        <p:spPr bwMode="auto">
          <a:xfrm>
            <a:off x="0" y="4500563"/>
            <a:ext cx="2390775" cy="1408113"/>
          </a:xfrm>
          <a:custGeom>
            <a:gdLst>
              <a:gd name="T0" fmla="*/ 0 w 1506"/>
              <a:gd name="T1" fmla="*/ 887 h 887"/>
              <a:gd name="T2" fmla="*/ 1506 w 1506"/>
              <a:gd name="T3" fmla="*/ 0 h 887"/>
              <a:gd name="T4" fmla="*/ 0 w 1506"/>
              <a:gd name="T5" fmla="*/ 0 h 887"/>
              <a:gd name="T6" fmla="*/ 0 w 1506"/>
              <a:gd name="T7" fmla="*/ 887 h 887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506" h="885">
                <a:moveTo>
                  <a:pt x="0" y="887"/>
                </a:moveTo>
                <a:lnTo>
                  <a:pt x="1506" y="0"/>
                </a:lnTo>
                <a:lnTo>
                  <a:pt x="0" y="0"/>
                </a:lnTo>
                <a:lnTo>
                  <a:pt x="0" y="887"/>
                </a:lnTo>
                <a:close/>
              </a:path>
            </a:pathLst>
          </a:custGeom>
          <a:solidFill>
            <a:srgbClr val="0073AB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7" name="Freeform 8">
            <a:extLst>
              <a:ext uri="{FF2B5EF4-FFF2-40B4-BE49-F238E27FC236}">
                <a16:creationId xmlns:a16="http://schemas.microsoft.com/office/drawing/2014/main" id="{32616E07-5B5E-6BF9-2BF7-DCF22FDABDFD}"/>
              </a:ext>
            </a:extLst>
          </p:cNvPr>
          <p:cNvSpPr/>
          <p:nvPr userDrawn="1"/>
        </p:nvSpPr>
        <p:spPr bwMode="auto">
          <a:xfrm>
            <a:off x="2390775" y="4500563"/>
            <a:ext cx="4198938" cy="696913"/>
          </a:xfrm>
          <a:custGeom>
            <a:gdLst>
              <a:gd name="T0" fmla="*/ 2645 w 2645"/>
              <a:gd name="T1" fmla="*/ 0 h 439"/>
              <a:gd name="T2" fmla="*/ 2108 w 2645"/>
              <a:gd name="T3" fmla="*/ 439 h 439"/>
              <a:gd name="T4" fmla="*/ 0 w 2645"/>
              <a:gd name="T5" fmla="*/ 0 h 439"/>
              <a:gd name="T6" fmla="*/ 2645 w 2645"/>
              <a:gd name="T7" fmla="*/ 0 h 43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645" h="439">
                <a:moveTo>
                  <a:pt x="2645" y="0"/>
                </a:moveTo>
                <a:lnTo>
                  <a:pt x="2108" y="439"/>
                </a:lnTo>
                <a:lnTo>
                  <a:pt x="0" y="0"/>
                </a:lnTo>
                <a:lnTo>
                  <a:pt x="2645" y="0"/>
                </a:lnTo>
                <a:close/>
              </a:path>
            </a:pathLst>
          </a:custGeom>
          <a:solidFill>
            <a:srgbClr val="82C1E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0" name="文本框 81">
            <a:extLst>
              <a:ext uri="{FF2B5EF4-FFF2-40B4-BE49-F238E27FC236}">
                <a16:creationId xmlns:a16="http://schemas.microsoft.com/office/drawing/2014/main" id="{835FF1E3-60F6-E0A2-E73F-C05A0E41E44D}"/>
              </a:ext>
            </a:extLst>
          </p:cNvPr>
          <p:cNvSpPr txBox="1"/>
          <p:nvPr userDrawn="1"/>
        </p:nvSpPr>
        <p:spPr>
          <a:xfrm>
            <a:off x="2228760" y="3051897"/>
            <a:ext cx="3877985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7200" b="1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rPr>
              <a:t>感谢聆听</a:t>
            </a:r>
          </a:p>
        </p:txBody>
      </p:sp>
    </p:spTree>
    <p:extLst>
      <p:ext uri="{BB962C8B-B14F-4D97-AF65-F5344CB8AC3E}">
        <p14:creationId xmlns:p14="http://schemas.microsoft.com/office/powerpoint/2010/main" val="359964398"/>
      </p:ext>
    </p:extLst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76038" y="291149"/>
            <a:ext cx="10779798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EF9F5C87-60B1-054C-F116-D088366FF19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556760" y="1096513"/>
            <a:ext cx="6763281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6" name="Content Placeholder 3">
            <a:extLst>
              <a:ext uri="{FF2B5EF4-FFF2-40B4-BE49-F238E27FC236}">
                <a16:creationId xmlns:a16="http://schemas.microsoft.com/office/drawing/2014/main" id="{80E73495-DD5B-49C0-47F6-25011507935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556761" y="1743386"/>
            <a:ext cx="6763280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4" name="Text Placeholder 2">
            <a:extLst>
              <a:ext uri="{FF2B5EF4-FFF2-40B4-BE49-F238E27FC236}">
                <a16:creationId xmlns:a16="http://schemas.microsoft.com/office/drawing/2014/main" id="{9DC5167D-090F-6F1C-81F3-D1CC33E4EECE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4556760" y="3819674"/>
            <a:ext cx="6763281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5" name="Content Placeholder 3">
            <a:extLst>
              <a:ext uri="{FF2B5EF4-FFF2-40B4-BE49-F238E27FC236}">
                <a16:creationId xmlns:a16="http://schemas.microsoft.com/office/drawing/2014/main" id="{FDE21F4E-CCD8-35F7-9679-D4DD9E632D91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4556760" y="4466547"/>
            <a:ext cx="6763279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2" name="组合 43">
            <a:extLst>
              <a:ext uri="{FF2B5EF4-FFF2-40B4-BE49-F238E27FC236}">
                <a16:creationId xmlns:a16="http://schemas.microsoft.com/office/drawing/2014/main" id="{ECB38A02-1DDE-6888-F8E9-91EA25394B14}"/>
              </a:ext>
            </a:extLst>
          </p:cNvPr>
          <p:cNvGrpSpPr/>
          <p:nvPr userDrawn="1"/>
        </p:nvGrpSpPr>
        <p:grpSpPr>
          <a:xfrm>
            <a:off x="660399" y="2199674"/>
            <a:ext cx="3240000" cy="3240000"/>
            <a:chOff x="4299766" y="5946187"/>
            <a:chExt cx="305647" cy="305644"/>
          </a:xfrm>
        </p:grpSpPr>
        <p:grpSp>
          <p:nvGrpSpPr>
            <p:cNvPr id="22" name="组合 44">
              <a:extLst>
                <a:ext uri="{FF2B5EF4-FFF2-40B4-BE49-F238E27FC236}">
                  <a16:creationId xmlns:a16="http://schemas.microsoft.com/office/drawing/2014/main" id="{1F9C90C8-1B18-808D-C2C4-BFFB53D3501D}"/>
                </a:ext>
              </a:extLst>
            </p:cNvPr>
            <p:cNvGrpSpPr/>
            <p:nvPr/>
          </p:nvGrpSpPr>
          <p:grpSpPr>
            <a:xfrm>
              <a:off x="4299766" y="5946187"/>
              <a:ext cx="305647" cy="305644"/>
              <a:chOff x="1517330" y="1125257"/>
              <a:chExt cx="2204282" cy="2204282"/>
            </a:xfrm>
          </p:grpSpPr>
          <p:sp>
            <p:nvSpPr>
              <p:cNvPr id="60" name="椭圆 46">
                <a:extLst>
                  <a:ext uri="{FF2B5EF4-FFF2-40B4-BE49-F238E27FC236}">
                    <a16:creationId xmlns:a16="http://schemas.microsoft.com/office/drawing/2014/main" id="{7A1A0806-13F3-270C-B0EA-852A7360F8B0}"/>
                  </a:ext>
                </a:extLst>
              </p:cNvPr>
              <p:cNvSpPr/>
              <p:nvPr/>
            </p:nvSpPr>
            <p:spPr>
              <a:xfrm>
                <a:off x="1517330" y="1125257"/>
                <a:ext cx="2204282" cy="2204282"/>
              </a:xfrm>
              <a:prstGeom prst="ellipse">
                <a:avLst/>
              </a:prstGeom>
              <a:gradFill>
                <a:gsLst>
                  <a:gs pos="0">
                    <a:srgbClr val="EBEBEB"/>
                  </a:gs>
                  <a:gs pos="100000">
                    <a:srgbClr val="FEFEFE"/>
                  </a:gs>
                </a:gsLst>
                <a:lin ang="7530000" scaled="0"/>
              </a:gradFill>
              <a:ln w="12700" cap="flat" cmpd="sng" algn="ctr">
                <a:solidFill>
                  <a:sysClr val="window" lastClr="FFFFFF"/>
                </a:solidFill>
                <a:prstDash val="solid"/>
                <a:miter lim="800000"/>
              </a:ln>
              <a:effectLst>
                <a:outerShdw blurRad="165100" dist="139700" dir="7800000" sx="74000" sy="74000" algn="tr" rotWithShape="0">
                  <a:prstClr val="black">
                    <a:alpha val="55000"/>
                  </a:prstClr>
                </a:outerShdw>
              </a:effectLst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71" name="椭圆 47">
                <a:extLst>
                  <a:ext uri="{FF2B5EF4-FFF2-40B4-BE49-F238E27FC236}">
                    <a16:creationId xmlns:a16="http://schemas.microsoft.com/office/drawing/2014/main" id="{140023CA-CB23-0D2C-24E2-A6DBE3CF5790}"/>
                  </a:ext>
                </a:extLst>
              </p:cNvPr>
              <p:cNvSpPr/>
              <p:nvPr/>
            </p:nvSpPr>
            <p:spPr>
              <a:xfrm>
                <a:off x="1719372" y="1327298"/>
                <a:ext cx="1800200" cy="1800200"/>
              </a:xfrm>
              <a:prstGeom prst="ellipse">
                <a:avLst/>
              </a:prstGeom>
              <a:solidFill>
                <a:srgbClr val="2EA7E0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</p:grpSp>
        <p:sp>
          <p:nvSpPr>
            <p:cNvPr id="23" name="Freeform 45">
              <a:extLst>
                <a:ext uri="{FF2B5EF4-FFF2-40B4-BE49-F238E27FC236}">
                  <a16:creationId xmlns:a16="http://schemas.microsoft.com/office/drawing/2014/main" id="{5A8CDFE4-9F20-1339-B713-BCCD950D9984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4381353" y="6022165"/>
              <a:ext cx="142472" cy="146367"/>
            </a:xfrm>
            <a:custGeom>
              <a:gdLst>
                <a:gd name="T0" fmla="*/ 40 w 46"/>
                <a:gd name="T1" fmla="*/ 28 h 51"/>
                <a:gd name="T2" fmla="*/ 35 w 46"/>
                <a:gd name="T3" fmla="*/ 41 h 51"/>
                <a:gd name="T4" fmla="*/ 34 w 46"/>
                <a:gd name="T5" fmla="*/ 34 h 51"/>
                <a:gd name="T6" fmla="*/ 29 w 46"/>
                <a:gd name="T7" fmla="*/ 30 h 51"/>
                <a:gd name="T8" fmla="*/ 29 w 46"/>
                <a:gd name="T9" fmla="*/ 30 h 51"/>
                <a:gd name="T10" fmla="*/ 27 w 46"/>
                <a:gd name="T11" fmla="*/ 30 h 51"/>
                <a:gd name="T12" fmla="*/ 25 w 46"/>
                <a:gd name="T13" fmla="*/ 35 h 51"/>
                <a:gd name="T14" fmla="*/ 24 w 46"/>
                <a:gd name="T15" fmla="*/ 38 h 51"/>
                <a:gd name="T16" fmla="*/ 24 w 46"/>
                <a:gd name="T17" fmla="*/ 32 h 51"/>
                <a:gd name="T18" fmla="*/ 24 w 46"/>
                <a:gd name="T19" fmla="*/ 31 h 51"/>
                <a:gd name="T20" fmla="*/ 23 w 46"/>
                <a:gd name="T21" fmla="*/ 30 h 51"/>
                <a:gd name="T22" fmla="*/ 22 w 46"/>
                <a:gd name="T23" fmla="*/ 31 h 51"/>
                <a:gd name="T24" fmla="*/ 22 w 46"/>
                <a:gd name="T25" fmla="*/ 32 h 51"/>
                <a:gd name="T26" fmla="*/ 21 w 46"/>
                <a:gd name="T27" fmla="*/ 38 h 51"/>
                <a:gd name="T28" fmla="*/ 20 w 46"/>
                <a:gd name="T29" fmla="*/ 35 h 51"/>
                <a:gd name="T30" fmla="*/ 19 w 46"/>
                <a:gd name="T31" fmla="*/ 30 h 51"/>
                <a:gd name="T32" fmla="*/ 15 w 46"/>
                <a:gd name="T33" fmla="*/ 30 h 51"/>
                <a:gd name="T34" fmla="*/ 15 w 46"/>
                <a:gd name="T35" fmla="*/ 30 h 51"/>
                <a:gd name="T36" fmla="*/ 11 w 46"/>
                <a:gd name="T37" fmla="*/ 34 h 51"/>
                <a:gd name="T38" fmla="*/ 10 w 46"/>
                <a:gd name="T39" fmla="*/ 41 h 51"/>
                <a:gd name="T40" fmla="*/ 5 w 46"/>
                <a:gd name="T41" fmla="*/ 28 h 51"/>
                <a:gd name="T42" fmla="*/ 23 w 46"/>
                <a:gd name="T43" fmla="*/ 11 h 51"/>
                <a:gd name="T44" fmla="*/ 23 w 46"/>
                <a:gd name="T45" fmla="*/ 14 h 51"/>
                <a:gd name="T46" fmla="*/ 25 w 46"/>
                <a:gd name="T47" fmla="*/ 15 h 51"/>
                <a:gd name="T48" fmla="*/ 28 w 46"/>
                <a:gd name="T49" fmla="*/ 13 h 51"/>
                <a:gd name="T50" fmla="*/ 32 w 46"/>
                <a:gd name="T51" fmla="*/ 11 h 51"/>
                <a:gd name="T52" fmla="*/ 34 w 46"/>
                <a:gd name="T53" fmla="*/ 9 h 51"/>
                <a:gd name="T54" fmla="*/ 34 w 46"/>
                <a:gd name="T55" fmla="*/ 7 h 51"/>
                <a:gd name="T56" fmla="*/ 32 w 46"/>
                <a:gd name="T57" fmla="*/ 5 h 51"/>
                <a:gd name="T58" fmla="*/ 28 w 46"/>
                <a:gd name="T59" fmla="*/ 3 h 51"/>
                <a:gd name="T60" fmla="*/ 25 w 46"/>
                <a:gd name="T61" fmla="*/ 1 h 51"/>
                <a:gd name="T62" fmla="*/ 23 w 46"/>
                <a:gd name="T63" fmla="*/ 2 h 51"/>
                <a:gd name="T64" fmla="*/ 23 w 46"/>
                <a:gd name="T65" fmla="*/ 5 h 51"/>
                <a:gd name="T66" fmla="*/ 0 w 46"/>
                <a:gd name="T67" fmla="*/ 28 h 51"/>
                <a:gd name="T68" fmla="*/ 23 w 46"/>
                <a:gd name="T69" fmla="*/ 51 h 51"/>
                <a:gd name="T70" fmla="*/ 46 w 46"/>
                <a:gd name="T71" fmla="*/ 28 h 51"/>
                <a:gd name="T72" fmla="*/ 40 w 46"/>
                <a:gd name="T73" fmla="*/ 28 h 51"/>
                <a:gd name="T74" fmla="*/ 23 w 46"/>
                <a:gd name="T75" fmla="*/ 19 h 51"/>
                <a:gd name="T76" fmla="*/ 28 w 46"/>
                <a:gd name="T77" fmla="*/ 24 h 51"/>
                <a:gd name="T78" fmla="*/ 23 w 46"/>
                <a:gd name="T79" fmla="*/ 29 h 51"/>
                <a:gd name="T80" fmla="*/ 17 w 46"/>
                <a:gd name="T81" fmla="*/ 24 h 51"/>
                <a:gd name="T82" fmla="*/ 23 w 46"/>
                <a:gd name="T83" fmla="*/ 19 h 51"/>
                <a:gd name="T84" fmla="*/ 30 w 46"/>
                <a:gd name="T85" fmla="*/ 37 h 51"/>
                <a:gd name="T86" fmla="*/ 30 w 46"/>
                <a:gd name="T87" fmla="*/ 37 h 51"/>
                <a:gd name="T88" fmla="*/ 30 w 46"/>
                <a:gd name="T89" fmla="*/ 37 h 51"/>
                <a:gd name="T90" fmla="*/ 30 w 46"/>
                <a:gd name="T91" fmla="*/ 44 h 51"/>
                <a:gd name="T92" fmla="*/ 30 w 46"/>
                <a:gd name="T93" fmla="*/ 44 h 51"/>
                <a:gd name="T94" fmla="*/ 29 w 46"/>
                <a:gd name="T95" fmla="*/ 37 h 51"/>
                <a:gd name="T96" fmla="*/ 30 w 46"/>
                <a:gd name="T97" fmla="*/ 37 h 51"/>
                <a:gd name="T98" fmla="*/ 15 w 46"/>
                <a:gd name="T99" fmla="*/ 37 h 51"/>
                <a:gd name="T100" fmla="*/ 15 w 46"/>
                <a:gd name="T101" fmla="*/ 37 h 51"/>
                <a:gd name="T102" fmla="*/ 15 w 46"/>
                <a:gd name="T103" fmla="*/ 44 h 51"/>
                <a:gd name="T104" fmla="*/ 14 w 46"/>
                <a:gd name="T105" fmla="*/ 44 h 51"/>
                <a:gd name="T106" fmla="*/ 14 w 46"/>
                <a:gd name="T107" fmla="*/ 37 h 51"/>
                <a:gd name="T108" fmla="*/ 15 w 46"/>
                <a:gd name="T109" fmla="*/ 37 h 5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</a:cxnLst>
              <a:rect l="0" t="0" r="r" b="b"/>
              <a:pathLst>
                <a:path w="46" h="51">
                  <a:moveTo>
                    <a:pt x="40" y="28"/>
                  </a:moveTo>
                  <a:cubicBezTo>
                    <a:pt x="40" y="33"/>
                    <a:pt x="38" y="38"/>
                    <a:pt x="35" y="41"/>
                  </a:cubicBezTo>
                  <a:cubicBezTo>
                    <a:pt x="34" y="38"/>
                    <a:pt x="34" y="35"/>
                    <a:pt x="34" y="34"/>
                  </a:cubicBezTo>
                  <a:cubicBezTo>
                    <a:pt x="33" y="31"/>
                    <a:pt x="30" y="30"/>
                    <a:pt x="29" y="30"/>
                  </a:cubicBezTo>
                  <a:cubicBezTo>
                    <a:pt x="29" y="30"/>
                    <a:pt x="29" y="30"/>
                    <a:pt x="29" y="30"/>
                  </a:cubicBezTo>
                  <a:cubicBezTo>
                    <a:pt x="27" y="30"/>
                    <a:pt x="27" y="30"/>
                    <a:pt x="27" y="30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4" y="38"/>
                    <a:pt x="24" y="38"/>
                    <a:pt x="24" y="38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4" y="32"/>
                    <a:pt x="24" y="31"/>
                    <a:pt x="24" y="31"/>
                  </a:cubicBezTo>
                  <a:cubicBezTo>
                    <a:pt x="24" y="31"/>
                    <a:pt x="23" y="30"/>
                    <a:pt x="23" y="30"/>
                  </a:cubicBezTo>
                  <a:cubicBezTo>
                    <a:pt x="22" y="30"/>
                    <a:pt x="22" y="31"/>
                    <a:pt x="22" y="31"/>
                  </a:cubicBezTo>
                  <a:cubicBezTo>
                    <a:pt x="22" y="31"/>
                    <a:pt x="22" y="32"/>
                    <a:pt x="22" y="32"/>
                  </a:cubicBezTo>
                  <a:cubicBezTo>
                    <a:pt x="21" y="38"/>
                    <a:pt x="21" y="38"/>
                    <a:pt x="21" y="38"/>
                  </a:cubicBezTo>
                  <a:cubicBezTo>
                    <a:pt x="20" y="35"/>
                    <a:pt x="20" y="35"/>
                    <a:pt x="20" y="35"/>
                  </a:cubicBezTo>
                  <a:cubicBezTo>
                    <a:pt x="19" y="30"/>
                    <a:pt x="19" y="30"/>
                    <a:pt x="19" y="30"/>
                  </a:cubicBezTo>
                  <a:cubicBezTo>
                    <a:pt x="15" y="30"/>
                    <a:pt x="15" y="30"/>
                    <a:pt x="15" y="30"/>
                  </a:cubicBezTo>
                  <a:cubicBezTo>
                    <a:pt x="15" y="30"/>
                    <a:pt x="15" y="30"/>
                    <a:pt x="15" y="30"/>
                  </a:cubicBezTo>
                  <a:cubicBezTo>
                    <a:pt x="13" y="31"/>
                    <a:pt x="11" y="31"/>
                    <a:pt x="11" y="34"/>
                  </a:cubicBezTo>
                  <a:cubicBezTo>
                    <a:pt x="10" y="35"/>
                    <a:pt x="10" y="37"/>
                    <a:pt x="10" y="41"/>
                  </a:cubicBezTo>
                  <a:cubicBezTo>
                    <a:pt x="7" y="37"/>
                    <a:pt x="5" y="33"/>
                    <a:pt x="5" y="28"/>
                  </a:cubicBezTo>
                  <a:cubicBezTo>
                    <a:pt x="5" y="19"/>
                    <a:pt x="13" y="11"/>
                    <a:pt x="23" y="11"/>
                  </a:cubicBezTo>
                  <a:cubicBezTo>
                    <a:pt x="23" y="14"/>
                    <a:pt x="23" y="14"/>
                    <a:pt x="23" y="14"/>
                  </a:cubicBezTo>
                  <a:cubicBezTo>
                    <a:pt x="23" y="15"/>
                    <a:pt x="24" y="15"/>
                    <a:pt x="25" y="15"/>
                  </a:cubicBezTo>
                  <a:cubicBezTo>
                    <a:pt x="28" y="13"/>
                    <a:pt x="28" y="13"/>
                    <a:pt x="28" y="13"/>
                  </a:cubicBezTo>
                  <a:cubicBezTo>
                    <a:pt x="29" y="12"/>
                    <a:pt x="30" y="11"/>
                    <a:pt x="32" y="11"/>
                  </a:cubicBezTo>
                  <a:cubicBezTo>
                    <a:pt x="34" y="9"/>
                    <a:pt x="34" y="9"/>
                    <a:pt x="34" y="9"/>
                  </a:cubicBezTo>
                  <a:cubicBezTo>
                    <a:pt x="36" y="8"/>
                    <a:pt x="36" y="7"/>
                    <a:pt x="34" y="7"/>
                  </a:cubicBezTo>
                  <a:cubicBezTo>
                    <a:pt x="32" y="5"/>
                    <a:pt x="32" y="5"/>
                    <a:pt x="32" y="5"/>
                  </a:cubicBezTo>
                  <a:cubicBezTo>
                    <a:pt x="30" y="4"/>
                    <a:pt x="29" y="3"/>
                    <a:pt x="28" y="3"/>
                  </a:cubicBezTo>
                  <a:cubicBezTo>
                    <a:pt x="25" y="1"/>
                    <a:pt x="25" y="1"/>
                    <a:pt x="25" y="1"/>
                  </a:cubicBezTo>
                  <a:cubicBezTo>
                    <a:pt x="24" y="0"/>
                    <a:pt x="23" y="1"/>
                    <a:pt x="23" y="2"/>
                  </a:cubicBezTo>
                  <a:cubicBezTo>
                    <a:pt x="23" y="5"/>
                    <a:pt x="23" y="5"/>
                    <a:pt x="23" y="5"/>
                  </a:cubicBezTo>
                  <a:cubicBezTo>
                    <a:pt x="10" y="5"/>
                    <a:pt x="0" y="16"/>
                    <a:pt x="0" y="28"/>
                  </a:cubicBezTo>
                  <a:cubicBezTo>
                    <a:pt x="0" y="41"/>
                    <a:pt x="10" y="51"/>
                    <a:pt x="23" y="51"/>
                  </a:cubicBezTo>
                  <a:cubicBezTo>
                    <a:pt x="35" y="51"/>
                    <a:pt x="46" y="41"/>
                    <a:pt x="46" y="28"/>
                  </a:cubicBezTo>
                  <a:cubicBezTo>
                    <a:pt x="40" y="28"/>
                    <a:pt x="40" y="28"/>
                    <a:pt x="40" y="28"/>
                  </a:cubicBezTo>
                  <a:close/>
                  <a:moveTo>
                    <a:pt x="23" y="19"/>
                  </a:moveTo>
                  <a:cubicBezTo>
                    <a:pt x="26" y="19"/>
                    <a:pt x="28" y="21"/>
                    <a:pt x="28" y="24"/>
                  </a:cubicBezTo>
                  <a:cubicBezTo>
                    <a:pt x="28" y="27"/>
                    <a:pt x="26" y="29"/>
                    <a:pt x="23" y="29"/>
                  </a:cubicBezTo>
                  <a:cubicBezTo>
                    <a:pt x="20" y="29"/>
                    <a:pt x="17" y="27"/>
                    <a:pt x="17" y="24"/>
                  </a:cubicBezTo>
                  <a:cubicBezTo>
                    <a:pt x="17" y="21"/>
                    <a:pt x="20" y="19"/>
                    <a:pt x="23" y="19"/>
                  </a:cubicBezTo>
                  <a:close/>
                  <a:moveTo>
                    <a:pt x="30" y="37"/>
                  </a:moveTo>
                  <a:cubicBezTo>
                    <a:pt x="30" y="37"/>
                    <a:pt x="30" y="37"/>
                    <a:pt x="30" y="37"/>
                  </a:cubicBezTo>
                  <a:cubicBezTo>
                    <a:pt x="30" y="37"/>
                    <a:pt x="30" y="37"/>
                    <a:pt x="30" y="37"/>
                  </a:cubicBezTo>
                  <a:cubicBezTo>
                    <a:pt x="30" y="44"/>
                    <a:pt x="30" y="44"/>
                    <a:pt x="30" y="44"/>
                  </a:cubicBezTo>
                  <a:cubicBezTo>
                    <a:pt x="30" y="44"/>
                    <a:pt x="30" y="44"/>
                    <a:pt x="30" y="44"/>
                  </a:cubicBezTo>
                  <a:cubicBezTo>
                    <a:pt x="29" y="37"/>
                    <a:pt x="29" y="37"/>
                    <a:pt x="29" y="37"/>
                  </a:cubicBezTo>
                  <a:cubicBezTo>
                    <a:pt x="30" y="37"/>
                    <a:pt x="30" y="37"/>
                    <a:pt x="30" y="37"/>
                  </a:cubicBezTo>
                  <a:close/>
                  <a:moveTo>
                    <a:pt x="15" y="37"/>
                  </a:moveTo>
                  <a:cubicBezTo>
                    <a:pt x="15" y="37"/>
                    <a:pt x="15" y="37"/>
                    <a:pt x="15" y="37"/>
                  </a:cubicBezTo>
                  <a:cubicBezTo>
                    <a:pt x="15" y="44"/>
                    <a:pt x="15" y="44"/>
                    <a:pt x="15" y="44"/>
                  </a:cubicBezTo>
                  <a:cubicBezTo>
                    <a:pt x="15" y="44"/>
                    <a:pt x="14" y="44"/>
                    <a:pt x="14" y="44"/>
                  </a:cubicBezTo>
                  <a:cubicBezTo>
                    <a:pt x="14" y="37"/>
                    <a:pt x="14" y="37"/>
                    <a:pt x="14" y="37"/>
                  </a:cubicBezTo>
                  <a:cubicBezTo>
                    <a:pt x="14" y="37"/>
                    <a:pt x="14" y="37"/>
                    <a:pt x="15" y="37"/>
                  </a:cubicBezTo>
                  <a:close/>
                </a:path>
              </a:pathLst>
            </a:custGeom>
            <a:solidFill>
              <a:sysClr val="window" lastClr="FFFFFF">
                <a:lumMod val="95000"/>
              </a:sysClr>
            </a:solidFill>
            <a:ln>
              <a:noFill/>
            </a:ln>
          </p:spPr>
          <p:txBody>
            <a:bodyPr vert="horz" wrap="square" lIns="113921" tIns="56960" rIns="113921" bIns="5696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367113457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14425467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6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519223435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3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11861" y="305432"/>
            <a:ext cx="10680139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60491" y="1228593"/>
            <a:ext cx="6406346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60490" y="1875466"/>
            <a:ext cx="6416966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60490" y="3944401"/>
            <a:ext cx="6416966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60490" y="4598627"/>
            <a:ext cx="6416967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8" name="组合 54">
            <a:extLst>
              <a:ext uri="{FF2B5EF4-FFF2-40B4-BE49-F238E27FC236}">
                <a16:creationId xmlns:a16="http://schemas.microsoft.com/office/drawing/2014/main" id="{B58F51AF-4BC7-9EDC-9BEF-3C05AF1B0A47}"/>
              </a:ext>
            </a:extLst>
          </p:cNvPr>
          <p:cNvGrpSpPr/>
          <p:nvPr userDrawn="1"/>
        </p:nvGrpSpPr>
        <p:grpSpPr>
          <a:xfrm>
            <a:off x="8087710" y="2026920"/>
            <a:ext cx="3443800" cy="3537481"/>
            <a:chOff x="5854675" y="3359758"/>
            <a:chExt cx="305647" cy="305644"/>
          </a:xfrm>
        </p:grpSpPr>
        <p:grpSp>
          <p:nvGrpSpPr>
            <p:cNvPr id="10" name="组合 55">
              <a:extLst>
                <a:ext uri="{FF2B5EF4-FFF2-40B4-BE49-F238E27FC236}">
                  <a16:creationId xmlns:a16="http://schemas.microsoft.com/office/drawing/2014/main" id="{BBC63AEE-C475-2CCC-EC0A-62381AFA407F}"/>
                </a:ext>
              </a:extLst>
            </p:cNvPr>
            <p:cNvGrpSpPr/>
            <p:nvPr/>
          </p:nvGrpSpPr>
          <p:grpSpPr>
            <a:xfrm>
              <a:off x="5854675" y="3359758"/>
              <a:ext cx="305647" cy="305644"/>
              <a:chOff x="1517330" y="1125257"/>
              <a:chExt cx="2204282" cy="2204282"/>
            </a:xfrm>
          </p:grpSpPr>
          <p:sp>
            <p:nvSpPr>
              <p:cNvPr id="12" name="椭圆 57">
                <a:extLst>
                  <a:ext uri="{FF2B5EF4-FFF2-40B4-BE49-F238E27FC236}">
                    <a16:creationId xmlns:a16="http://schemas.microsoft.com/office/drawing/2014/main" id="{96543A38-02E2-B211-7269-53797B4486C9}"/>
                  </a:ext>
                </a:extLst>
              </p:cNvPr>
              <p:cNvSpPr/>
              <p:nvPr/>
            </p:nvSpPr>
            <p:spPr>
              <a:xfrm>
                <a:off x="1517330" y="1125257"/>
                <a:ext cx="2204282" cy="2204282"/>
              </a:xfrm>
              <a:prstGeom prst="ellipse">
                <a:avLst/>
              </a:prstGeom>
              <a:gradFill>
                <a:gsLst>
                  <a:gs pos="0">
                    <a:srgbClr val="EBEBEB"/>
                  </a:gs>
                  <a:gs pos="100000">
                    <a:srgbClr val="FEFEFE"/>
                  </a:gs>
                </a:gsLst>
                <a:lin ang="7530000" scaled="0"/>
              </a:gradFill>
              <a:ln w="12700" cap="flat" cmpd="sng" algn="ctr">
                <a:solidFill>
                  <a:sysClr val="window" lastClr="FFFFFF"/>
                </a:solidFill>
                <a:prstDash val="solid"/>
                <a:miter lim="800000"/>
              </a:ln>
              <a:effectLst>
                <a:outerShdw blurRad="165100" dist="139700" dir="7800000" sx="74000" sy="74000" algn="tr" rotWithShape="0">
                  <a:prstClr val="black">
                    <a:alpha val="55000"/>
                  </a:prstClr>
                </a:outerShdw>
              </a:effectLst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13" name="椭圆 59">
                <a:extLst>
                  <a:ext uri="{FF2B5EF4-FFF2-40B4-BE49-F238E27FC236}">
                    <a16:creationId xmlns:a16="http://schemas.microsoft.com/office/drawing/2014/main" id="{0D080517-06EB-F1AC-8549-71DD9B7EB268}"/>
                  </a:ext>
                </a:extLst>
              </p:cNvPr>
              <p:cNvSpPr/>
              <p:nvPr/>
            </p:nvSpPr>
            <p:spPr>
              <a:xfrm>
                <a:off x="1719372" y="1327298"/>
                <a:ext cx="1800200" cy="1800200"/>
              </a:xfrm>
              <a:prstGeom prst="ellipse">
                <a:avLst/>
              </a:prstGeom>
              <a:solidFill>
                <a:srgbClr val="2EA7E0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</p:grpSp>
        <p:sp>
          <p:nvSpPr>
            <p:cNvPr id="11" name="KSO_Shape">
              <a:extLst>
                <a:ext uri="{FF2B5EF4-FFF2-40B4-BE49-F238E27FC236}">
                  <a16:creationId xmlns:a16="http://schemas.microsoft.com/office/drawing/2014/main" id="{FD60229B-2C9B-30C0-2EC4-CE4E51CB9612}"/>
                </a:ext>
              </a:extLst>
            </p:cNvPr>
            <p:cNvSpPr/>
            <p:nvPr/>
          </p:nvSpPr>
          <p:spPr bwMode="auto">
            <a:xfrm>
              <a:off x="5894000" y="3469636"/>
              <a:ext cx="238307" cy="96206"/>
            </a:xfrm>
            <a:custGeom>
              <a:gdLst>
                <a:gd name="T0" fmla="*/ 2147483646 w 112"/>
                <a:gd name="T1" fmla="*/ 2147483646 h 77"/>
                <a:gd name="T2" fmla="*/ 2147483646 w 112"/>
                <a:gd name="T3" fmla="*/ 2147483646 h 77"/>
                <a:gd name="T4" fmla="*/ 2147483646 w 112"/>
                <a:gd name="T5" fmla="*/ 2147483646 h 77"/>
                <a:gd name="T6" fmla="*/ 2147483646 w 112"/>
                <a:gd name="T7" fmla="*/ 2147483646 h 77"/>
                <a:gd name="T8" fmla="*/ 2147483646 w 112"/>
                <a:gd name="T9" fmla="*/ 2147483646 h 77"/>
                <a:gd name="T10" fmla="*/ 0 w 112"/>
                <a:gd name="T11" fmla="*/ 2147483646 h 77"/>
                <a:gd name="T12" fmla="*/ 2147483646 w 112"/>
                <a:gd name="T13" fmla="*/ 2147483646 h 77"/>
                <a:gd name="T14" fmla="*/ 2147483646 w 112"/>
                <a:gd name="T15" fmla="*/ 2147483646 h 77"/>
                <a:gd name="T16" fmla="*/ 2147483646 w 112"/>
                <a:gd name="T17" fmla="*/ 2147483646 h 77"/>
                <a:gd name="T18" fmla="*/ 2147483646 w 112"/>
                <a:gd name="T19" fmla="*/ 2147483646 h 77"/>
                <a:gd name="T20" fmla="*/ 2147483646 w 112"/>
                <a:gd name="T21" fmla="*/ 2147483646 h 77"/>
                <a:gd name="T22" fmla="*/ 2147483646 w 112"/>
                <a:gd name="T23" fmla="*/ 2147483646 h 77"/>
                <a:gd name="T24" fmla="*/ 2147483646 w 112"/>
                <a:gd name="T25" fmla="*/ 2147483646 h 77"/>
                <a:gd name="T26" fmla="*/ 2147483646 w 112"/>
                <a:gd name="T27" fmla="*/ 2147483646 h 77"/>
                <a:gd name="T28" fmla="*/ 2147483646 w 112"/>
                <a:gd name="T29" fmla="*/ 2147483646 h 77"/>
                <a:gd name="T30" fmla="*/ 2147483646 w 112"/>
                <a:gd name="T31" fmla="*/ 2147483646 h 77"/>
                <a:gd name="T32" fmla="*/ 2147483646 w 112"/>
                <a:gd name="T33" fmla="*/ 2147483646 h 77"/>
                <a:gd name="T34" fmla="*/ 2147483646 w 112"/>
                <a:gd name="T35" fmla="*/ 2147483646 h 77"/>
                <a:gd name="T36" fmla="*/ 2147483646 w 112"/>
                <a:gd name="T37" fmla="*/ 2147483646 h 77"/>
                <a:gd name="T38" fmla="*/ 2147483646 w 112"/>
                <a:gd name="T39" fmla="*/ 2147483646 h 77"/>
                <a:gd name="T40" fmla="*/ 2147483646 w 112"/>
                <a:gd name="T41" fmla="*/ 2147483646 h 77"/>
                <a:gd name="T42" fmla="*/ 2147483646 w 112"/>
                <a:gd name="T43" fmla="*/ 2147483646 h 77"/>
                <a:gd name="T44" fmla="*/ 2147483646 w 112"/>
                <a:gd name="T45" fmla="*/ 2147483646 h 77"/>
                <a:gd name="T46" fmla="*/ 2147483646 w 112"/>
                <a:gd name="T47" fmla="*/ 2147483646 h 77"/>
                <a:gd name="T48" fmla="*/ 2147483646 w 112"/>
                <a:gd name="T49" fmla="*/ 2147483646 h 77"/>
                <a:gd name="T50" fmla="*/ 2147483646 w 112"/>
                <a:gd name="T51" fmla="*/ 2147483646 h 77"/>
                <a:gd name="T52" fmla="*/ 2147483646 w 112"/>
                <a:gd name="T53" fmla="*/ 2147483646 h 77"/>
                <a:gd name="T54" fmla="*/ 2147483646 w 112"/>
                <a:gd name="T55" fmla="*/ 2147483646 h 77"/>
                <a:gd name="T56" fmla="*/ 2147483646 w 112"/>
                <a:gd name="T57" fmla="*/ 2147483646 h 77"/>
                <a:gd name="T58" fmla="*/ 2147483646 w 112"/>
                <a:gd name="T59" fmla="*/ 2147483646 h 77"/>
                <a:gd name="T60" fmla="*/ 2147483646 w 112"/>
                <a:gd name="T61" fmla="*/ 2147483646 h 77"/>
                <a:gd name="T62" fmla="*/ 2147483646 w 112"/>
                <a:gd name="T63" fmla="*/ 2147483646 h 77"/>
                <a:gd name="T64" fmla="*/ 2147483646 w 112"/>
                <a:gd name="T65" fmla="*/ 2147483646 h 77"/>
                <a:gd name="T66" fmla="*/ 2147483646 w 112"/>
                <a:gd name="T67" fmla="*/ 2147483646 h 77"/>
                <a:gd name="T68" fmla="*/ 2147483646 w 112"/>
                <a:gd name="T69" fmla="*/ 2147483646 h 77"/>
                <a:gd name="T70" fmla="*/ 2147483646 w 112"/>
                <a:gd name="T71" fmla="*/ 2147483646 h 77"/>
                <a:gd name="T72" fmla="*/ 2147483646 w 112"/>
                <a:gd name="T73" fmla="*/ 2147483646 h 77"/>
                <a:gd name="T74" fmla="*/ 2147483646 w 112"/>
                <a:gd name="T75" fmla="*/ 2147483646 h 77"/>
                <a:gd name="T76" fmla="*/ 2147483646 w 112"/>
                <a:gd name="T77" fmla="*/ 2147483646 h 77"/>
                <a:gd name="T78" fmla="*/ 2147483646 w 112"/>
                <a:gd name="T79" fmla="*/ 2147483646 h 77"/>
                <a:gd name="T80" fmla="*/ 2147483646 w 112"/>
                <a:gd name="T81" fmla="*/ 2147483646 h 77"/>
                <a:gd name="T82" fmla="*/ 2147483646 w 112"/>
                <a:gd name="T83" fmla="*/ 2147483646 h 77"/>
                <a:gd name="T84" fmla="*/ 2147483646 w 112"/>
                <a:gd name="T85" fmla="*/ 2147483646 h 77"/>
                <a:gd name="T86" fmla="*/ 2147483646 w 112"/>
                <a:gd name="T87" fmla="*/ 2147483646 h 77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</a:gdLst>
              <a:cxnLst>
                <a:cxn ang="T88">
                  <a:pos x="T0" y="T1"/>
                </a:cxn>
                <a:cxn ang="T89">
                  <a:pos x="T2" y="T3"/>
                </a:cxn>
                <a:cxn ang="T90">
                  <a:pos x="T4" y="T5"/>
                </a:cxn>
                <a:cxn ang="T91">
                  <a:pos x="T6" y="T7"/>
                </a:cxn>
                <a:cxn ang="T92">
                  <a:pos x="T8" y="T9"/>
                </a:cxn>
                <a:cxn ang="T93">
                  <a:pos x="T10" y="T11"/>
                </a:cxn>
                <a:cxn ang="T94">
                  <a:pos x="T12" y="T13"/>
                </a:cxn>
                <a:cxn ang="T95">
                  <a:pos x="T14" y="T15"/>
                </a:cxn>
                <a:cxn ang="T96">
                  <a:pos x="T16" y="T17"/>
                </a:cxn>
                <a:cxn ang="T97">
                  <a:pos x="T18" y="T19"/>
                </a:cxn>
                <a:cxn ang="T98">
                  <a:pos x="T20" y="T21"/>
                </a:cxn>
                <a:cxn ang="T99">
                  <a:pos x="T22" y="T23"/>
                </a:cxn>
                <a:cxn ang="T100">
                  <a:pos x="T24" y="T25"/>
                </a:cxn>
                <a:cxn ang="T101">
                  <a:pos x="T26" y="T27"/>
                </a:cxn>
                <a:cxn ang="T102">
                  <a:pos x="T28" y="T29"/>
                </a:cxn>
                <a:cxn ang="T103">
                  <a:pos x="T30" y="T31"/>
                </a:cxn>
                <a:cxn ang="T104">
                  <a:pos x="T32" y="T33"/>
                </a:cxn>
                <a:cxn ang="T105">
                  <a:pos x="T34" y="T35"/>
                </a:cxn>
                <a:cxn ang="T106">
                  <a:pos x="T36" y="T37"/>
                </a:cxn>
                <a:cxn ang="T107">
                  <a:pos x="T38" y="T39"/>
                </a:cxn>
                <a:cxn ang="T108">
                  <a:pos x="T40" y="T41"/>
                </a:cxn>
                <a:cxn ang="T109">
                  <a:pos x="T42" y="T43"/>
                </a:cxn>
                <a:cxn ang="T110">
                  <a:pos x="T44" y="T45"/>
                </a:cxn>
                <a:cxn ang="T111">
                  <a:pos x="T46" y="T47"/>
                </a:cxn>
                <a:cxn ang="T112">
                  <a:pos x="T48" y="T49"/>
                </a:cxn>
                <a:cxn ang="T113">
                  <a:pos x="T50" y="T51"/>
                </a:cxn>
                <a:cxn ang="T114">
                  <a:pos x="T52" y="T53"/>
                </a:cxn>
                <a:cxn ang="T115">
                  <a:pos x="T54" y="T55"/>
                </a:cxn>
                <a:cxn ang="T116">
                  <a:pos x="T56" y="T57"/>
                </a:cxn>
                <a:cxn ang="T117">
                  <a:pos x="T58" y="T59"/>
                </a:cxn>
                <a:cxn ang="T118">
                  <a:pos x="T60" y="T61"/>
                </a:cxn>
                <a:cxn ang="T119">
                  <a:pos x="T62" y="T63"/>
                </a:cxn>
                <a:cxn ang="T120">
                  <a:pos x="T64" y="T65"/>
                </a:cxn>
                <a:cxn ang="T121">
                  <a:pos x="T66" y="T67"/>
                </a:cxn>
                <a:cxn ang="T122">
                  <a:pos x="T68" y="T69"/>
                </a:cxn>
                <a:cxn ang="T123">
                  <a:pos x="T70" y="T71"/>
                </a:cxn>
                <a:cxn ang="T124">
                  <a:pos x="T72" y="T73"/>
                </a:cxn>
                <a:cxn ang="T125">
                  <a:pos x="T74" y="T75"/>
                </a:cxn>
                <a:cxn ang="T126">
                  <a:pos x="T76" y="T77"/>
                </a:cxn>
                <a:cxn ang="T127">
                  <a:pos x="T78" y="T79"/>
                </a:cxn>
                <a:cxn ang="T128">
                  <a:pos x="T80" y="T81"/>
                </a:cxn>
                <a:cxn ang="T129">
                  <a:pos x="T82" y="T83"/>
                </a:cxn>
                <a:cxn ang="T130">
                  <a:pos x="T84" y="T85"/>
                </a:cxn>
                <a:cxn ang="T131">
                  <a:pos x="T86" y="T87"/>
                </a:cxn>
              </a:cxnLst>
              <a:rect l="0" t="0" r="r" b="b"/>
              <a:pathLst>
                <a:path w="112" h="77">
                  <a:moveTo>
                    <a:pt x="56" y="0"/>
                  </a:moveTo>
                  <a:cubicBezTo>
                    <a:pt x="62" y="0"/>
                    <a:pt x="66" y="4"/>
                    <a:pt x="66" y="10"/>
                  </a:cubicBezTo>
                  <a:cubicBezTo>
                    <a:pt x="66" y="15"/>
                    <a:pt x="62" y="20"/>
                    <a:pt x="56" y="20"/>
                  </a:cubicBezTo>
                  <a:cubicBezTo>
                    <a:pt x="51" y="20"/>
                    <a:pt x="46" y="15"/>
                    <a:pt x="46" y="10"/>
                  </a:cubicBezTo>
                  <a:cubicBezTo>
                    <a:pt x="46" y="4"/>
                    <a:pt x="51" y="0"/>
                    <a:pt x="56" y="0"/>
                  </a:cubicBezTo>
                  <a:close/>
                  <a:moveTo>
                    <a:pt x="15" y="49"/>
                  </a:moveTo>
                  <a:cubicBezTo>
                    <a:pt x="15" y="66"/>
                    <a:pt x="15" y="66"/>
                    <a:pt x="15" y="66"/>
                  </a:cubicBezTo>
                  <a:cubicBezTo>
                    <a:pt x="10" y="66"/>
                    <a:pt x="10" y="66"/>
                    <a:pt x="10" y="66"/>
                  </a:cubicBezTo>
                  <a:cubicBezTo>
                    <a:pt x="10" y="52"/>
                    <a:pt x="10" y="52"/>
                    <a:pt x="10" y="52"/>
                  </a:cubicBezTo>
                  <a:cubicBezTo>
                    <a:pt x="9" y="52"/>
                    <a:pt x="9" y="52"/>
                    <a:pt x="9" y="52"/>
                  </a:cubicBezTo>
                  <a:cubicBezTo>
                    <a:pt x="9" y="66"/>
                    <a:pt x="9" y="66"/>
                    <a:pt x="9" y="66"/>
                  </a:cubicBezTo>
                  <a:cubicBezTo>
                    <a:pt x="4" y="66"/>
                    <a:pt x="4" y="66"/>
                    <a:pt x="4" y="66"/>
                  </a:cubicBezTo>
                  <a:cubicBezTo>
                    <a:pt x="4" y="49"/>
                    <a:pt x="4" y="49"/>
                    <a:pt x="4" y="49"/>
                  </a:cubicBezTo>
                  <a:cubicBezTo>
                    <a:pt x="4" y="46"/>
                    <a:pt x="4" y="46"/>
                    <a:pt x="4" y="46"/>
                  </a:cubicBezTo>
                  <a:cubicBezTo>
                    <a:pt x="4" y="37"/>
                    <a:pt x="4" y="37"/>
                    <a:pt x="4" y="37"/>
                  </a:cubicBezTo>
                  <a:cubicBezTo>
                    <a:pt x="4" y="37"/>
                    <a:pt x="4" y="37"/>
                    <a:pt x="4" y="37"/>
                  </a:cubicBezTo>
                  <a:cubicBezTo>
                    <a:pt x="4" y="46"/>
                    <a:pt x="4" y="46"/>
                    <a:pt x="4" y="46"/>
                  </a:cubicBezTo>
                  <a:cubicBezTo>
                    <a:pt x="0" y="46"/>
                    <a:pt x="0" y="46"/>
                    <a:pt x="0" y="46"/>
                  </a:cubicBezTo>
                  <a:cubicBezTo>
                    <a:pt x="0" y="33"/>
                    <a:pt x="0" y="33"/>
                    <a:pt x="0" y="33"/>
                  </a:cubicBezTo>
                  <a:cubicBezTo>
                    <a:pt x="0" y="31"/>
                    <a:pt x="1" y="29"/>
                    <a:pt x="4" y="29"/>
                  </a:cubicBezTo>
                  <a:cubicBezTo>
                    <a:pt x="13" y="29"/>
                    <a:pt x="13" y="29"/>
                    <a:pt x="13" y="29"/>
                  </a:cubicBezTo>
                  <a:cubicBezTo>
                    <a:pt x="13" y="30"/>
                    <a:pt x="13" y="30"/>
                    <a:pt x="13" y="31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5" y="49"/>
                    <a:pt x="15" y="49"/>
                    <a:pt x="15" y="49"/>
                  </a:cubicBezTo>
                  <a:close/>
                  <a:moveTo>
                    <a:pt x="10" y="15"/>
                  </a:moveTo>
                  <a:cubicBezTo>
                    <a:pt x="13" y="15"/>
                    <a:pt x="16" y="18"/>
                    <a:pt x="16" y="22"/>
                  </a:cubicBezTo>
                  <a:cubicBezTo>
                    <a:pt x="16" y="23"/>
                    <a:pt x="16" y="24"/>
                    <a:pt x="15" y="25"/>
                  </a:cubicBezTo>
                  <a:cubicBezTo>
                    <a:pt x="15" y="26"/>
                    <a:pt x="15" y="26"/>
                    <a:pt x="14" y="26"/>
                  </a:cubicBezTo>
                  <a:cubicBezTo>
                    <a:pt x="13" y="27"/>
                    <a:pt x="12" y="28"/>
                    <a:pt x="10" y="28"/>
                  </a:cubicBezTo>
                  <a:cubicBezTo>
                    <a:pt x="6" y="28"/>
                    <a:pt x="3" y="25"/>
                    <a:pt x="3" y="22"/>
                  </a:cubicBezTo>
                  <a:cubicBezTo>
                    <a:pt x="3" y="18"/>
                    <a:pt x="6" y="15"/>
                    <a:pt x="10" y="15"/>
                  </a:cubicBezTo>
                  <a:close/>
                  <a:moveTo>
                    <a:pt x="96" y="49"/>
                  </a:moveTo>
                  <a:cubicBezTo>
                    <a:pt x="96" y="66"/>
                    <a:pt x="96" y="66"/>
                    <a:pt x="96" y="66"/>
                  </a:cubicBezTo>
                  <a:cubicBezTo>
                    <a:pt x="101" y="66"/>
                    <a:pt x="101" y="66"/>
                    <a:pt x="101" y="66"/>
                  </a:cubicBezTo>
                  <a:cubicBezTo>
                    <a:pt x="101" y="52"/>
                    <a:pt x="101" y="52"/>
                    <a:pt x="101" y="52"/>
                  </a:cubicBezTo>
                  <a:cubicBezTo>
                    <a:pt x="102" y="52"/>
                    <a:pt x="102" y="52"/>
                    <a:pt x="102" y="52"/>
                  </a:cubicBezTo>
                  <a:cubicBezTo>
                    <a:pt x="102" y="66"/>
                    <a:pt x="102" y="66"/>
                    <a:pt x="102" y="66"/>
                  </a:cubicBezTo>
                  <a:cubicBezTo>
                    <a:pt x="107" y="66"/>
                    <a:pt x="107" y="66"/>
                    <a:pt x="107" y="66"/>
                  </a:cubicBezTo>
                  <a:cubicBezTo>
                    <a:pt x="107" y="49"/>
                    <a:pt x="107" y="49"/>
                    <a:pt x="107" y="49"/>
                  </a:cubicBezTo>
                  <a:cubicBezTo>
                    <a:pt x="107" y="46"/>
                    <a:pt x="107" y="46"/>
                    <a:pt x="107" y="46"/>
                  </a:cubicBezTo>
                  <a:cubicBezTo>
                    <a:pt x="107" y="37"/>
                    <a:pt x="107" y="37"/>
                    <a:pt x="107" y="37"/>
                  </a:cubicBezTo>
                  <a:cubicBezTo>
                    <a:pt x="107" y="37"/>
                    <a:pt x="107" y="37"/>
                    <a:pt x="107" y="37"/>
                  </a:cubicBezTo>
                  <a:cubicBezTo>
                    <a:pt x="107" y="46"/>
                    <a:pt x="107" y="46"/>
                    <a:pt x="107" y="46"/>
                  </a:cubicBezTo>
                  <a:cubicBezTo>
                    <a:pt x="112" y="46"/>
                    <a:pt x="112" y="46"/>
                    <a:pt x="112" y="46"/>
                  </a:cubicBezTo>
                  <a:cubicBezTo>
                    <a:pt x="112" y="33"/>
                    <a:pt x="112" y="33"/>
                    <a:pt x="112" y="33"/>
                  </a:cubicBezTo>
                  <a:cubicBezTo>
                    <a:pt x="112" y="31"/>
                    <a:pt x="110" y="29"/>
                    <a:pt x="107" y="29"/>
                  </a:cubicBezTo>
                  <a:cubicBezTo>
                    <a:pt x="98" y="29"/>
                    <a:pt x="98" y="29"/>
                    <a:pt x="98" y="29"/>
                  </a:cubicBezTo>
                  <a:cubicBezTo>
                    <a:pt x="98" y="30"/>
                    <a:pt x="98" y="30"/>
                    <a:pt x="98" y="31"/>
                  </a:cubicBezTo>
                  <a:cubicBezTo>
                    <a:pt x="98" y="49"/>
                    <a:pt x="98" y="49"/>
                    <a:pt x="98" y="49"/>
                  </a:cubicBezTo>
                  <a:cubicBezTo>
                    <a:pt x="96" y="49"/>
                    <a:pt x="96" y="49"/>
                    <a:pt x="96" y="49"/>
                  </a:cubicBezTo>
                  <a:close/>
                  <a:moveTo>
                    <a:pt x="101" y="15"/>
                  </a:moveTo>
                  <a:cubicBezTo>
                    <a:pt x="98" y="15"/>
                    <a:pt x="95" y="18"/>
                    <a:pt x="95" y="22"/>
                  </a:cubicBezTo>
                  <a:cubicBezTo>
                    <a:pt x="95" y="23"/>
                    <a:pt x="95" y="24"/>
                    <a:pt x="96" y="25"/>
                  </a:cubicBezTo>
                  <a:cubicBezTo>
                    <a:pt x="96" y="26"/>
                    <a:pt x="97" y="26"/>
                    <a:pt x="97" y="26"/>
                  </a:cubicBezTo>
                  <a:cubicBezTo>
                    <a:pt x="98" y="27"/>
                    <a:pt x="100" y="28"/>
                    <a:pt x="101" y="28"/>
                  </a:cubicBezTo>
                  <a:cubicBezTo>
                    <a:pt x="105" y="28"/>
                    <a:pt x="108" y="25"/>
                    <a:pt x="108" y="22"/>
                  </a:cubicBezTo>
                  <a:cubicBezTo>
                    <a:pt x="108" y="18"/>
                    <a:pt x="105" y="15"/>
                    <a:pt x="101" y="15"/>
                  </a:cubicBezTo>
                  <a:close/>
                  <a:moveTo>
                    <a:pt x="75" y="51"/>
                  </a:moveTo>
                  <a:cubicBezTo>
                    <a:pt x="75" y="72"/>
                    <a:pt x="75" y="72"/>
                    <a:pt x="75" y="72"/>
                  </a:cubicBezTo>
                  <a:cubicBezTo>
                    <a:pt x="80" y="72"/>
                    <a:pt x="80" y="72"/>
                    <a:pt x="80" y="72"/>
                  </a:cubicBezTo>
                  <a:cubicBezTo>
                    <a:pt x="80" y="54"/>
                    <a:pt x="80" y="54"/>
                    <a:pt x="80" y="54"/>
                  </a:cubicBezTo>
                  <a:cubicBezTo>
                    <a:pt x="82" y="54"/>
                    <a:pt x="82" y="54"/>
                    <a:pt x="82" y="54"/>
                  </a:cubicBezTo>
                  <a:cubicBezTo>
                    <a:pt x="82" y="72"/>
                    <a:pt x="82" y="72"/>
                    <a:pt x="82" y="72"/>
                  </a:cubicBezTo>
                  <a:cubicBezTo>
                    <a:pt x="87" y="72"/>
                    <a:pt x="87" y="72"/>
                    <a:pt x="87" y="72"/>
                  </a:cubicBezTo>
                  <a:cubicBezTo>
                    <a:pt x="87" y="51"/>
                    <a:pt x="87" y="51"/>
                    <a:pt x="87" y="51"/>
                  </a:cubicBezTo>
                  <a:cubicBezTo>
                    <a:pt x="87" y="47"/>
                    <a:pt x="87" y="47"/>
                    <a:pt x="87" y="47"/>
                  </a:cubicBezTo>
                  <a:cubicBezTo>
                    <a:pt x="87" y="36"/>
                    <a:pt x="87" y="36"/>
                    <a:pt x="87" y="36"/>
                  </a:cubicBezTo>
                  <a:cubicBezTo>
                    <a:pt x="88" y="36"/>
                    <a:pt x="88" y="36"/>
                    <a:pt x="88" y="36"/>
                  </a:cubicBezTo>
                  <a:cubicBezTo>
                    <a:pt x="88" y="47"/>
                    <a:pt x="88" y="47"/>
                    <a:pt x="88" y="47"/>
                  </a:cubicBezTo>
                  <a:cubicBezTo>
                    <a:pt x="94" y="47"/>
                    <a:pt x="94" y="47"/>
                    <a:pt x="94" y="47"/>
                  </a:cubicBezTo>
                  <a:cubicBezTo>
                    <a:pt x="94" y="31"/>
                    <a:pt x="94" y="31"/>
                    <a:pt x="94" y="31"/>
                  </a:cubicBezTo>
                  <a:cubicBezTo>
                    <a:pt x="94" y="28"/>
                    <a:pt x="91" y="26"/>
                    <a:pt x="88" y="26"/>
                  </a:cubicBezTo>
                  <a:cubicBezTo>
                    <a:pt x="77" y="26"/>
                    <a:pt x="77" y="26"/>
                    <a:pt x="77" y="26"/>
                  </a:cubicBezTo>
                  <a:cubicBezTo>
                    <a:pt x="77" y="27"/>
                    <a:pt x="77" y="28"/>
                    <a:pt x="77" y="28"/>
                  </a:cubicBezTo>
                  <a:cubicBezTo>
                    <a:pt x="77" y="51"/>
                    <a:pt x="77" y="51"/>
                    <a:pt x="77" y="51"/>
                  </a:cubicBezTo>
                  <a:cubicBezTo>
                    <a:pt x="75" y="51"/>
                    <a:pt x="75" y="51"/>
                    <a:pt x="75" y="51"/>
                  </a:cubicBezTo>
                  <a:close/>
                  <a:moveTo>
                    <a:pt x="65" y="47"/>
                  </a:moveTo>
                  <a:cubicBezTo>
                    <a:pt x="65" y="32"/>
                    <a:pt x="65" y="32"/>
                    <a:pt x="65" y="32"/>
                  </a:cubicBezTo>
                  <a:cubicBezTo>
                    <a:pt x="64" y="32"/>
                    <a:pt x="64" y="32"/>
                    <a:pt x="64" y="32"/>
                  </a:cubicBezTo>
                  <a:cubicBezTo>
                    <a:pt x="64" y="47"/>
                    <a:pt x="64" y="47"/>
                    <a:pt x="64" y="47"/>
                  </a:cubicBezTo>
                  <a:cubicBezTo>
                    <a:pt x="64" y="50"/>
                    <a:pt x="64" y="50"/>
                    <a:pt x="64" y="50"/>
                  </a:cubicBezTo>
                  <a:cubicBezTo>
                    <a:pt x="64" y="77"/>
                    <a:pt x="64" y="77"/>
                    <a:pt x="64" y="77"/>
                  </a:cubicBezTo>
                  <a:cubicBezTo>
                    <a:pt x="57" y="77"/>
                    <a:pt x="57" y="77"/>
                    <a:pt x="57" y="77"/>
                  </a:cubicBezTo>
                  <a:cubicBezTo>
                    <a:pt x="57" y="55"/>
                    <a:pt x="57" y="55"/>
                    <a:pt x="57" y="55"/>
                  </a:cubicBezTo>
                  <a:cubicBezTo>
                    <a:pt x="55" y="55"/>
                    <a:pt x="55" y="55"/>
                    <a:pt x="55" y="55"/>
                  </a:cubicBezTo>
                  <a:cubicBezTo>
                    <a:pt x="55" y="77"/>
                    <a:pt x="55" y="77"/>
                    <a:pt x="55" y="77"/>
                  </a:cubicBezTo>
                  <a:cubicBezTo>
                    <a:pt x="48" y="77"/>
                    <a:pt x="48" y="77"/>
                    <a:pt x="48" y="77"/>
                  </a:cubicBezTo>
                  <a:cubicBezTo>
                    <a:pt x="48" y="50"/>
                    <a:pt x="48" y="50"/>
                    <a:pt x="48" y="50"/>
                  </a:cubicBezTo>
                  <a:cubicBezTo>
                    <a:pt x="48" y="47"/>
                    <a:pt x="48" y="47"/>
                    <a:pt x="48" y="47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7" y="32"/>
                    <a:pt x="47" y="32"/>
                    <a:pt x="47" y="32"/>
                  </a:cubicBezTo>
                  <a:cubicBezTo>
                    <a:pt x="47" y="47"/>
                    <a:pt x="47" y="47"/>
                    <a:pt x="47" y="47"/>
                  </a:cubicBezTo>
                  <a:cubicBezTo>
                    <a:pt x="41" y="47"/>
                    <a:pt x="41" y="47"/>
                    <a:pt x="41" y="4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4"/>
                    <a:pt x="44" y="21"/>
                    <a:pt x="47" y="21"/>
                  </a:cubicBezTo>
                  <a:cubicBezTo>
                    <a:pt x="66" y="21"/>
                    <a:pt x="46" y="21"/>
                    <a:pt x="65" y="21"/>
                  </a:cubicBezTo>
                  <a:cubicBezTo>
                    <a:pt x="69" y="21"/>
                    <a:pt x="71" y="24"/>
                    <a:pt x="71" y="27"/>
                  </a:cubicBezTo>
                  <a:cubicBezTo>
                    <a:pt x="71" y="47"/>
                    <a:pt x="71" y="47"/>
                    <a:pt x="71" y="47"/>
                  </a:cubicBezTo>
                  <a:cubicBezTo>
                    <a:pt x="70" y="47"/>
                    <a:pt x="68" y="47"/>
                    <a:pt x="65" y="47"/>
                  </a:cubicBezTo>
                  <a:close/>
                  <a:moveTo>
                    <a:pt x="37" y="51"/>
                  </a:moveTo>
                  <a:cubicBezTo>
                    <a:pt x="37" y="72"/>
                    <a:pt x="37" y="72"/>
                    <a:pt x="37" y="72"/>
                  </a:cubicBezTo>
                  <a:cubicBezTo>
                    <a:pt x="31" y="72"/>
                    <a:pt x="31" y="72"/>
                    <a:pt x="31" y="72"/>
                  </a:cubicBezTo>
                  <a:cubicBezTo>
                    <a:pt x="31" y="54"/>
                    <a:pt x="31" y="54"/>
                    <a:pt x="31" y="54"/>
                  </a:cubicBezTo>
                  <a:cubicBezTo>
                    <a:pt x="30" y="54"/>
                    <a:pt x="30" y="54"/>
                    <a:pt x="30" y="54"/>
                  </a:cubicBezTo>
                  <a:cubicBezTo>
                    <a:pt x="30" y="72"/>
                    <a:pt x="30" y="72"/>
                    <a:pt x="30" y="72"/>
                  </a:cubicBezTo>
                  <a:cubicBezTo>
                    <a:pt x="24" y="72"/>
                    <a:pt x="24" y="72"/>
                    <a:pt x="24" y="72"/>
                  </a:cubicBezTo>
                  <a:cubicBezTo>
                    <a:pt x="24" y="51"/>
                    <a:pt x="24" y="51"/>
                    <a:pt x="24" y="51"/>
                  </a:cubicBezTo>
                  <a:cubicBezTo>
                    <a:pt x="24" y="47"/>
                    <a:pt x="24" y="47"/>
                    <a:pt x="24" y="47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3" y="36"/>
                    <a:pt x="23" y="36"/>
                    <a:pt x="23" y="36"/>
                  </a:cubicBezTo>
                  <a:cubicBezTo>
                    <a:pt x="23" y="47"/>
                    <a:pt x="23" y="47"/>
                    <a:pt x="23" y="47"/>
                  </a:cubicBezTo>
                  <a:cubicBezTo>
                    <a:pt x="18" y="47"/>
                    <a:pt x="18" y="47"/>
                    <a:pt x="18" y="47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8" y="28"/>
                    <a:pt x="20" y="26"/>
                    <a:pt x="23" y="26"/>
                  </a:cubicBezTo>
                  <a:cubicBezTo>
                    <a:pt x="35" y="26"/>
                    <a:pt x="35" y="26"/>
                    <a:pt x="35" y="26"/>
                  </a:cubicBezTo>
                  <a:cubicBezTo>
                    <a:pt x="35" y="27"/>
                    <a:pt x="35" y="28"/>
                    <a:pt x="35" y="28"/>
                  </a:cubicBezTo>
                  <a:cubicBezTo>
                    <a:pt x="35" y="51"/>
                    <a:pt x="35" y="51"/>
                    <a:pt x="35" y="51"/>
                  </a:cubicBezTo>
                  <a:cubicBezTo>
                    <a:pt x="37" y="51"/>
                    <a:pt x="37" y="51"/>
                    <a:pt x="37" y="51"/>
                  </a:cubicBezTo>
                  <a:close/>
                  <a:moveTo>
                    <a:pt x="31" y="9"/>
                  </a:moveTo>
                  <a:cubicBezTo>
                    <a:pt x="35" y="9"/>
                    <a:pt x="39" y="12"/>
                    <a:pt x="39" y="17"/>
                  </a:cubicBezTo>
                  <a:cubicBezTo>
                    <a:pt x="39" y="19"/>
                    <a:pt x="38" y="20"/>
                    <a:pt x="37" y="22"/>
                  </a:cubicBezTo>
                  <a:cubicBezTo>
                    <a:pt x="37" y="22"/>
                    <a:pt x="37" y="22"/>
                    <a:pt x="37" y="23"/>
                  </a:cubicBezTo>
                  <a:cubicBezTo>
                    <a:pt x="35" y="24"/>
                    <a:pt x="33" y="25"/>
                    <a:pt x="31" y="25"/>
                  </a:cubicBezTo>
                  <a:cubicBezTo>
                    <a:pt x="26" y="25"/>
                    <a:pt x="22" y="21"/>
                    <a:pt x="22" y="17"/>
                  </a:cubicBezTo>
                  <a:cubicBezTo>
                    <a:pt x="22" y="12"/>
                    <a:pt x="26" y="9"/>
                    <a:pt x="31" y="9"/>
                  </a:cubicBezTo>
                  <a:close/>
                  <a:moveTo>
                    <a:pt x="81" y="9"/>
                  </a:moveTo>
                  <a:cubicBezTo>
                    <a:pt x="76" y="9"/>
                    <a:pt x="73" y="12"/>
                    <a:pt x="73" y="17"/>
                  </a:cubicBezTo>
                  <a:cubicBezTo>
                    <a:pt x="73" y="19"/>
                    <a:pt x="73" y="20"/>
                    <a:pt x="74" y="22"/>
                  </a:cubicBezTo>
                  <a:cubicBezTo>
                    <a:pt x="75" y="22"/>
                    <a:pt x="75" y="22"/>
                    <a:pt x="75" y="23"/>
                  </a:cubicBezTo>
                  <a:cubicBezTo>
                    <a:pt x="77" y="24"/>
                    <a:pt x="79" y="25"/>
                    <a:pt x="81" y="25"/>
                  </a:cubicBezTo>
                  <a:cubicBezTo>
                    <a:pt x="85" y="25"/>
                    <a:pt x="89" y="21"/>
                    <a:pt x="89" y="17"/>
                  </a:cubicBezTo>
                  <a:cubicBezTo>
                    <a:pt x="89" y="12"/>
                    <a:pt x="85" y="9"/>
                    <a:pt x="81" y="9"/>
                  </a:cubicBezTo>
                  <a:close/>
                </a:path>
              </a:pathLst>
            </a:custGeom>
            <a:solidFill>
              <a:sysClr val="window" lastClr="FFFFFF"/>
            </a:solidFill>
            <a:ln>
              <a:noFill/>
            </a:ln>
          </p:spPr>
          <p:txBody>
            <a:bodyPr anchor="ctr">
              <a:scene3d>
                <a:camera prst="orthographicFront"/>
                <a:lightRig rig="threePt" dir="t"/>
              </a:scene3d>
              <a:sp3d contourW="12700">
                <a:contourClr>
                  <a:srgbClr val="FFFFFF"/>
                </a:contourClr>
              </a:sp3d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微软雅黑" pitchFamily="34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7050634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矩形 294">
            <a:extLst>
              <a:ext uri="{FF2B5EF4-FFF2-40B4-BE49-F238E27FC236}">
                <a16:creationId xmlns:a16="http://schemas.microsoft.com/office/drawing/2014/main" id="{B00500FB-D3D7-2646-D76B-55AF9746EA29}"/>
              </a:ext>
            </a:extLst>
          </p:cNvPr>
          <p:cNvSpPr/>
          <p:nvPr userDrawn="1"/>
        </p:nvSpPr>
        <p:spPr>
          <a:xfrm>
            <a:off x="1" y="5584856"/>
            <a:ext cx="12192000" cy="1273144"/>
          </a:xfrm>
          <a:prstGeom prst="rect">
            <a:avLst/>
          </a:prstGeom>
          <a:solidFill>
            <a:srgbClr val="2EA7E0"/>
          </a:solidFill>
          <a:ln w="25400" cap="flat" cmpd="sng" algn="ctr">
            <a:noFill/>
            <a:prstDash val="solid"/>
          </a:ln>
          <a:effectLst/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3" name="矩形: 圆角 332">
            <a:extLst>
              <a:ext uri="{FF2B5EF4-FFF2-40B4-BE49-F238E27FC236}">
                <a16:creationId xmlns:a16="http://schemas.microsoft.com/office/drawing/2014/main" id="{EBA8A6BB-DBA8-A159-A9EA-A4901D995BCB}"/>
              </a:ext>
            </a:extLst>
          </p:cNvPr>
          <p:cNvSpPr/>
          <p:nvPr userDrawn="1"/>
        </p:nvSpPr>
        <p:spPr>
          <a:xfrm>
            <a:off x="6632450" y="1570362"/>
            <a:ext cx="4622034" cy="4773962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2" name="矩形: 圆角 332">
            <a:extLst>
              <a:ext uri="{FF2B5EF4-FFF2-40B4-BE49-F238E27FC236}">
                <a16:creationId xmlns:a16="http://schemas.microsoft.com/office/drawing/2014/main" id="{75AC9D92-F565-CBF6-7CAB-BE57573ADC22}"/>
              </a:ext>
            </a:extLst>
          </p:cNvPr>
          <p:cNvSpPr/>
          <p:nvPr userDrawn="1"/>
        </p:nvSpPr>
        <p:spPr>
          <a:xfrm>
            <a:off x="937518" y="1570362"/>
            <a:ext cx="4622034" cy="4772234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8231" y="275048"/>
            <a:ext cx="1073657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76530" y="2175139"/>
            <a:ext cx="4344009" cy="771219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076530" y="3108960"/>
            <a:ext cx="4344009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738917" y="2172951"/>
            <a:ext cx="4345200" cy="77340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738917" y="3108960"/>
            <a:ext cx="4376553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91411" y="132793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2" name="Group 21">
            <a:extLst>
              <a:ext uri="{FF2B5EF4-FFF2-40B4-BE49-F238E27FC236}">
                <a16:creationId xmlns:a16="http://schemas.microsoft.com/office/drawing/2014/main" id="{421B774B-3888-010D-EFBF-6B3BB40A2649}"/>
              </a:ext>
            </a:extLst>
          </p:cNvPr>
          <p:cNvGrpSpPr/>
          <p:nvPr userDrawn="1"/>
        </p:nvGrpSpPr>
        <p:grpSpPr>
          <a:xfrm>
            <a:off x="2289101" y="795528"/>
            <a:ext cx="1603248" cy="1603248"/>
            <a:chOff x="1583587" y="1268008"/>
            <a:chExt cx="1603248" cy="1603248"/>
          </a:xfrm>
        </p:grpSpPr>
        <p:grpSp>
          <p:nvGrpSpPr>
            <p:cNvPr id="17" name="组合 335">
              <a:extLst>
                <a:ext uri="{FF2B5EF4-FFF2-40B4-BE49-F238E27FC236}">
                  <a16:creationId xmlns:a16="http://schemas.microsoft.com/office/drawing/2014/main" id="{C71B11FB-3609-BE07-ED1D-C7C734D00259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18" name="椭圆 336">
                <a:extLst>
                  <a:ext uri="{FF2B5EF4-FFF2-40B4-BE49-F238E27FC236}">
                    <a16:creationId xmlns:a16="http://schemas.microsoft.com/office/drawing/2014/main" id="{EF24694A-A403-8629-8390-A05986AA9FEC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19" name="椭圆 337">
                <a:extLst>
                  <a:ext uri="{FF2B5EF4-FFF2-40B4-BE49-F238E27FC236}">
                    <a16:creationId xmlns:a16="http://schemas.microsoft.com/office/drawing/2014/main" id="{E440233F-83A0-C3C9-A218-982F9215CD4C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20" name="弧形 338">
                <a:extLst>
                  <a:ext uri="{FF2B5EF4-FFF2-40B4-BE49-F238E27FC236}">
                    <a16:creationId xmlns:a16="http://schemas.microsoft.com/office/drawing/2014/main" id="{6D94AC41-3EC6-9BA4-4E24-FB63C5BA463B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21" name="Shape1">
              <a:extLst>
                <a:ext uri="{FF2B5EF4-FFF2-40B4-BE49-F238E27FC236}">
                  <a16:creationId xmlns:a16="http://schemas.microsoft.com/office/drawing/2014/main" id="{9ED05F3F-4A4A-91A8-B463-F88C28C4F8C6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  <p:grpSp>
        <p:nvGrpSpPr>
          <p:cNvPr id="23" name="Group 22">
            <a:extLst>
              <a:ext uri="{FF2B5EF4-FFF2-40B4-BE49-F238E27FC236}">
                <a16:creationId xmlns:a16="http://schemas.microsoft.com/office/drawing/2014/main" id="{77301251-146A-9E27-BF34-113EFE5AE411}"/>
              </a:ext>
            </a:extLst>
          </p:cNvPr>
          <p:cNvGrpSpPr/>
          <p:nvPr userDrawn="1"/>
        </p:nvGrpSpPr>
        <p:grpSpPr>
          <a:xfrm>
            <a:off x="8245234" y="762814"/>
            <a:ext cx="1603248" cy="1603248"/>
            <a:chOff x="1583587" y="1268008"/>
            <a:chExt cx="1603248" cy="1603248"/>
          </a:xfrm>
        </p:grpSpPr>
        <p:grpSp>
          <p:nvGrpSpPr>
            <p:cNvPr id="27" name="组合 335">
              <a:extLst>
                <a:ext uri="{FF2B5EF4-FFF2-40B4-BE49-F238E27FC236}">
                  <a16:creationId xmlns:a16="http://schemas.microsoft.com/office/drawing/2014/main" id="{38ECC8B2-7C96-D96C-FE4C-A4F40C66F3AC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33" name="椭圆 336">
                <a:extLst>
                  <a:ext uri="{FF2B5EF4-FFF2-40B4-BE49-F238E27FC236}">
                    <a16:creationId xmlns:a16="http://schemas.microsoft.com/office/drawing/2014/main" id="{A38099DD-E59E-A7AE-27C7-FEE0FAE360DE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4" name="椭圆 337">
                <a:extLst>
                  <a:ext uri="{FF2B5EF4-FFF2-40B4-BE49-F238E27FC236}">
                    <a16:creationId xmlns:a16="http://schemas.microsoft.com/office/drawing/2014/main" id="{EA4C26E7-0C82-F61D-4D5F-FB6FD9D628B9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5" name="弧形 338">
                <a:extLst>
                  <a:ext uri="{FF2B5EF4-FFF2-40B4-BE49-F238E27FC236}">
                    <a16:creationId xmlns:a16="http://schemas.microsoft.com/office/drawing/2014/main" id="{6C179B16-BD32-8B0F-4423-2D07F95241FE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32" name="Shape1">
              <a:extLst>
                <a:ext uri="{FF2B5EF4-FFF2-40B4-BE49-F238E27FC236}">
                  <a16:creationId xmlns:a16="http://schemas.microsoft.com/office/drawing/2014/main" id="{6900A35E-62BA-4C86-03B3-1E37B13DA787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45421270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8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85779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02564" y="1839571"/>
            <a:ext cx="6669353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1168276" y="3992394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919889" y="4589362"/>
            <a:ext cx="6652028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09992" y="131777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</p:grpSp>
      <p:sp>
        <p:nvSpPr>
          <p:cNvPr id="29" name="Freeform 15">
            <a:extLst>
              <a:ext uri="{FF2B5EF4-FFF2-40B4-BE49-F238E27FC236}">
                <a16:creationId xmlns:a16="http://schemas.microsoft.com/office/drawing/2014/main" id="{050EC39A-9141-9A84-E91A-01EC5C520247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81260" y="4150580"/>
            <a:ext cx="338629" cy="267962"/>
          </a:xfrm>
          <a:custGeom>
            <a:gdLst>
              <a:gd name="T0" fmla="*/ 737 w 1149"/>
              <a:gd name="T1" fmla="*/ 427 h 983"/>
              <a:gd name="T2" fmla="*/ 640 w 1149"/>
              <a:gd name="T3" fmla="*/ 427 h 983"/>
              <a:gd name="T4" fmla="*/ 616 w 1149"/>
              <a:gd name="T5" fmla="*/ 502 h 983"/>
              <a:gd name="T6" fmla="*/ 640 w 1149"/>
              <a:gd name="T7" fmla="*/ 810 h 983"/>
              <a:gd name="T8" fmla="*/ 575 w 1149"/>
              <a:gd name="T9" fmla="*/ 921 h 983"/>
              <a:gd name="T10" fmla="*/ 514 w 1149"/>
              <a:gd name="T11" fmla="*/ 810 h 983"/>
              <a:gd name="T12" fmla="*/ 549 w 1149"/>
              <a:gd name="T13" fmla="*/ 503 h 983"/>
              <a:gd name="T14" fmla="*/ 524 w 1149"/>
              <a:gd name="T15" fmla="*/ 427 h 983"/>
              <a:gd name="T16" fmla="*/ 417 w 1149"/>
              <a:gd name="T17" fmla="*/ 427 h 983"/>
              <a:gd name="T18" fmla="*/ 417 w 1149"/>
              <a:gd name="T19" fmla="*/ 427 h 983"/>
              <a:gd name="T20" fmla="*/ 241 w 1149"/>
              <a:gd name="T21" fmla="*/ 612 h 983"/>
              <a:gd name="T22" fmla="*/ 266 w 1149"/>
              <a:gd name="T23" fmla="*/ 801 h 983"/>
              <a:gd name="T24" fmla="*/ 443 w 1149"/>
              <a:gd name="T25" fmla="*/ 983 h 983"/>
              <a:gd name="T26" fmla="*/ 711 w 1149"/>
              <a:gd name="T27" fmla="*/ 983 h 983"/>
              <a:gd name="T28" fmla="*/ 888 w 1149"/>
              <a:gd name="T29" fmla="*/ 799 h 983"/>
              <a:gd name="T30" fmla="*/ 913 w 1149"/>
              <a:gd name="T31" fmla="*/ 609 h 983"/>
              <a:gd name="T32" fmla="*/ 737 w 1149"/>
              <a:gd name="T33" fmla="*/ 427 h 983"/>
              <a:gd name="T34" fmla="*/ 218 w 1149"/>
              <a:gd name="T35" fmla="*/ 308 h 983"/>
              <a:gd name="T36" fmla="*/ 330 w 1149"/>
              <a:gd name="T37" fmla="*/ 196 h 983"/>
              <a:gd name="T38" fmla="*/ 218 w 1149"/>
              <a:gd name="T39" fmla="*/ 83 h 983"/>
              <a:gd name="T40" fmla="*/ 105 w 1149"/>
              <a:gd name="T41" fmla="*/ 196 h 983"/>
              <a:gd name="T42" fmla="*/ 218 w 1149"/>
              <a:gd name="T43" fmla="*/ 308 h 983"/>
              <a:gd name="T44" fmla="*/ 318 w 1149"/>
              <a:gd name="T45" fmla="*/ 344 h 983"/>
              <a:gd name="T46" fmla="*/ 118 w 1149"/>
              <a:gd name="T47" fmla="*/ 344 h 983"/>
              <a:gd name="T48" fmla="*/ 118 w 1149"/>
              <a:gd name="T49" fmla="*/ 343 h 983"/>
              <a:gd name="T50" fmla="*/ 7 w 1149"/>
              <a:gd name="T51" fmla="*/ 458 h 983"/>
              <a:gd name="T52" fmla="*/ 23 w 1149"/>
              <a:gd name="T53" fmla="*/ 577 h 983"/>
              <a:gd name="T54" fmla="*/ 134 w 1149"/>
              <a:gd name="T55" fmla="*/ 689 h 983"/>
              <a:gd name="T56" fmla="*/ 191 w 1149"/>
              <a:gd name="T57" fmla="*/ 689 h 983"/>
              <a:gd name="T58" fmla="*/ 180 w 1149"/>
              <a:gd name="T59" fmla="*/ 606 h 983"/>
              <a:gd name="T60" fmla="*/ 180 w 1149"/>
              <a:gd name="T61" fmla="*/ 606 h 983"/>
              <a:gd name="T62" fmla="*/ 180 w 1149"/>
              <a:gd name="T63" fmla="*/ 606 h 983"/>
              <a:gd name="T64" fmla="*/ 231 w 1149"/>
              <a:gd name="T65" fmla="*/ 449 h 983"/>
              <a:gd name="T66" fmla="*/ 308 w 1149"/>
              <a:gd name="T67" fmla="*/ 393 h 983"/>
              <a:gd name="T68" fmla="*/ 387 w 1149"/>
              <a:gd name="T69" fmla="*/ 367 h 983"/>
              <a:gd name="T70" fmla="*/ 318 w 1149"/>
              <a:gd name="T71" fmla="*/ 344 h 983"/>
              <a:gd name="T72" fmla="*/ 931 w 1149"/>
              <a:gd name="T73" fmla="*/ 308 h 983"/>
              <a:gd name="T74" fmla="*/ 1043 w 1149"/>
              <a:gd name="T75" fmla="*/ 196 h 983"/>
              <a:gd name="T76" fmla="*/ 931 w 1149"/>
              <a:gd name="T77" fmla="*/ 83 h 983"/>
              <a:gd name="T78" fmla="*/ 819 w 1149"/>
              <a:gd name="T79" fmla="*/ 196 h 983"/>
              <a:gd name="T80" fmla="*/ 931 w 1149"/>
              <a:gd name="T81" fmla="*/ 308 h 983"/>
              <a:gd name="T82" fmla="*/ 1031 w 1149"/>
              <a:gd name="T83" fmla="*/ 344 h 983"/>
              <a:gd name="T84" fmla="*/ 831 w 1149"/>
              <a:gd name="T85" fmla="*/ 344 h 983"/>
              <a:gd name="T86" fmla="*/ 831 w 1149"/>
              <a:gd name="T87" fmla="*/ 343 h 983"/>
              <a:gd name="T88" fmla="*/ 763 w 1149"/>
              <a:gd name="T89" fmla="*/ 366 h 983"/>
              <a:gd name="T90" fmla="*/ 847 w 1149"/>
              <a:gd name="T91" fmla="*/ 393 h 983"/>
              <a:gd name="T92" fmla="*/ 925 w 1149"/>
              <a:gd name="T93" fmla="*/ 450 h 983"/>
              <a:gd name="T94" fmla="*/ 974 w 1149"/>
              <a:gd name="T95" fmla="*/ 603 h 983"/>
              <a:gd name="T96" fmla="*/ 974 w 1149"/>
              <a:gd name="T97" fmla="*/ 603 h 983"/>
              <a:gd name="T98" fmla="*/ 974 w 1149"/>
              <a:gd name="T99" fmla="*/ 603 h 983"/>
              <a:gd name="T100" fmla="*/ 962 w 1149"/>
              <a:gd name="T101" fmla="*/ 689 h 983"/>
              <a:gd name="T102" fmla="*/ 1015 w 1149"/>
              <a:gd name="T103" fmla="*/ 689 h 983"/>
              <a:gd name="T104" fmla="*/ 1126 w 1149"/>
              <a:gd name="T105" fmla="*/ 575 h 983"/>
              <a:gd name="T106" fmla="*/ 1142 w 1149"/>
              <a:gd name="T107" fmla="*/ 456 h 983"/>
              <a:gd name="T108" fmla="*/ 1031 w 1149"/>
              <a:gd name="T109" fmla="*/ 344 h 983"/>
              <a:gd name="T110" fmla="*/ 756 w 1149"/>
              <a:gd name="T111" fmla="*/ 184 h 983"/>
              <a:gd name="T112" fmla="*/ 577 w 1149"/>
              <a:gd name="T113" fmla="*/ 369 h 983"/>
              <a:gd name="T114" fmla="*/ 398 w 1149"/>
              <a:gd name="T115" fmla="*/ 184 h 983"/>
              <a:gd name="T116" fmla="*/ 577 w 1149"/>
              <a:gd name="T117" fmla="*/ 0 h 983"/>
              <a:gd name="T118" fmla="*/ 756 w 1149"/>
              <a:gd name="T119" fmla="*/ 184 h 98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</a:cxnLst>
            <a:rect l="0" t="0" r="r" b="b"/>
            <a:pathLst>
              <a:path w="1149" h="983">
                <a:moveTo>
                  <a:pt x="737" y="427"/>
                </a:moveTo>
                <a:lnTo>
                  <a:pt x="640" y="427"/>
                </a:lnTo>
                <a:cubicBezTo>
                  <a:pt x="641" y="437"/>
                  <a:pt x="642" y="483"/>
                  <a:pt x="616" y="502"/>
                </a:cubicBezTo>
                <a:cubicBezTo>
                  <a:pt x="616" y="502"/>
                  <a:pt x="658" y="735"/>
                  <a:pt x="640" y="810"/>
                </a:cubicBezTo>
                <a:cubicBezTo>
                  <a:pt x="633" y="842"/>
                  <a:pt x="606" y="921"/>
                  <a:pt x="575" y="921"/>
                </a:cubicBezTo>
                <a:cubicBezTo>
                  <a:pt x="544" y="920"/>
                  <a:pt x="520" y="841"/>
                  <a:pt x="514" y="810"/>
                </a:cubicBezTo>
                <a:cubicBezTo>
                  <a:pt x="499" y="735"/>
                  <a:pt x="549" y="503"/>
                  <a:pt x="549" y="503"/>
                </a:cubicBezTo>
                <a:cubicBezTo>
                  <a:pt x="541" y="500"/>
                  <a:pt x="527" y="486"/>
                  <a:pt x="524" y="427"/>
                </a:cubicBezTo>
                <a:lnTo>
                  <a:pt x="417" y="427"/>
                </a:lnTo>
                <a:lnTo>
                  <a:pt x="417" y="427"/>
                </a:lnTo>
                <a:cubicBezTo>
                  <a:pt x="320" y="427"/>
                  <a:pt x="229" y="510"/>
                  <a:pt x="241" y="612"/>
                </a:cubicBezTo>
                <a:lnTo>
                  <a:pt x="266" y="801"/>
                </a:lnTo>
                <a:cubicBezTo>
                  <a:pt x="286" y="902"/>
                  <a:pt x="345" y="983"/>
                  <a:pt x="443" y="983"/>
                </a:cubicBezTo>
                <a:lnTo>
                  <a:pt x="711" y="983"/>
                </a:lnTo>
                <a:cubicBezTo>
                  <a:pt x="809" y="983"/>
                  <a:pt x="868" y="899"/>
                  <a:pt x="888" y="799"/>
                </a:cubicBezTo>
                <a:lnTo>
                  <a:pt x="913" y="609"/>
                </a:lnTo>
                <a:cubicBezTo>
                  <a:pt x="925" y="510"/>
                  <a:pt x="834" y="427"/>
                  <a:pt x="737" y="427"/>
                </a:cubicBezTo>
                <a:close/>
                <a:moveTo>
                  <a:pt x="218" y="308"/>
                </a:moveTo>
                <a:cubicBezTo>
                  <a:pt x="280" y="308"/>
                  <a:pt x="330" y="258"/>
                  <a:pt x="330" y="196"/>
                </a:cubicBezTo>
                <a:cubicBezTo>
                  <a:pt x="330" y="134"/>
                  <a:pt x="280" y="83"/>
                  <a:pt x="218" y="83"/>
                </a:cubicBezTo>
                <a:cubicBezTo>
                  <a:pt x="156" y="83"/>
                  <a:pt x="105" y="134"/>
                  <a:pt x="105" y="196"/>
                </a:cubicBezTo>
                <a:cubicBezTo>
                  <a:pt x="105" y="258"/>
                  <a:pt x="156" y="308"/>
                  <a:pt x="218" y="308"/>
                </a:cubicBezTo>
                <a:close/>
                <a:moveTo>
                  <a:pt x="318" y="344"/>
                </a:moveTo>
                <a:lnTo>
                  <a:pt x="118" y="344"/>
                </a:lnTo>
                <a:lnTo>
                  <a:pt x="118" y="343"/>
                </a:lnTo>
                <a:cubicBezTo>
                  <a:pt x="57" y="343"/>
                  <a:pt x="0" y="395"/>
                  <a:pt x="7" y="458"/>
                </a:cubicBezTo>
                <a:lnTo>
                  <a:pt x="23" y="577"/>
                </a:lnTo>
                <a:cubicBezTo>
                  <a:pt x="35" y="639"/>
                  <a:pt x="73" y="689"/>
                  <a:pt x="134" y="689"/>
                </a:cubicBezTo>
                <a:lnTo>
                  <a:pt x="191" y="689"/>
                </a:lnTo>
                <a:lnTo>
                  <a:pt x="180" y="606"/>
                </a:lnTo>
                <a:lnTo>
                  <a:pt x="180" y="606"/>
                </a:lnTo>
                <a:lnTo>
                  <a:pt x="180" y="606"/>
                </a:lnTo>
                <a:cubicBezTo>
                  <a:pt x="173" y="549"/>
                  <a:pt x="191" y="493"/>
                  <a:pt x="231" y="449"/>
                </a:cubicBezTo>
                <a:cubicBezTo>
                  <a:pt x="252" y="425"/>
                  <a:pt x="279" y="406"/>
                  <a:pt x="308" y="393"/>
                </a:cubicBezTo>
                <a:cubicBezTo>
                  <a:pt x="333" y="379"/>
                  <a:pt x="359" y="371"/>
                  <a:pt x="387" y="367"/>
                </a:cubicBezTo>
                <a:cubicBezTo>
                  <a:pt x="367" y="352"/>
                  <a:pt x="343" y="344"/>
                  <a:pt x="318" y="344"/>
                </a:cubicBezTo>
                <a:close/>
                <a:moveTo>
                  <a:pt x="931" y="308"/>
                </a:moveTo>
                <a:cubicBezTo>
                  <a:pt x="993" y="308"/>
                  <a:pt x="1043" y="258"/>
                  <a:pt x="1043" y="196"/>
                </a:cubicBezTo>
                <a:cubicBezTo>
                  <a:pt x="1043" y="134"/>
                  <a:pt x="993" y="83"/>
                  <a:pt x="931" y="83"/>
                </a:cubicBezTo>
                <a:cubicBezTo>
                  <a:pt x="869" y="83"/>
                  <a:pt x="819" y="134"/>
                  <a:pt x="819" y="196"/>
                </a:cubicBezTo>
                <a:cubicBezTo>
                  <a:pt x="819" y="258"/>
                  <a:pt x="869" y="308"/>
                  <a:pt x="931" y="308"/>
                </a:cubicBezTo>
                <a:close/>
                <a:moveTo>
                  <a:pt x="1031" y="344"/>
                </a:moveTo>
                <a:lnTo>
                  <a:pt x="831" y="344"/>
                </a:lnTo>
                <a:lnTo>
                  <a:pt x="831" y="343"/>
                </a:lnTo>
                <a:cubicBezTo>
                  <a:pt x="806" y="343"/>
                  <a:pt x="782" y="352"/>
                  <a:pt x="763" y="366"/>
                </a:cubicBezTo>
                <a:cubicBezTo>
                  <a:pt x="792" y="370"/>
                  <a:pt x="821" y="379"/>
                  <a:pt x="847" y="393"/>
                </a:cubicBezTo>
                <a:cubicBezTo>
                  <a:pt x="877" y="406"/>
                  <a:pt x="903" y="426"/>
                  <a:pt x="925" y="450"/>
                </a:cubicBezTo>
                <a:cubicBezTo>
                  <a:pt x="963" y="494"/>
                  <a:pt x="981" y="548"/>
                  <a:pt x="974" y="603"/>
                </a:cubicBezTo>
                <a:lnTo>
                  <a:pt x="974" y="603"/>
                </a:lnTo>
                <a:lnTo>
                  <a:pt x="974" y="603"/>
                </a:lnTo>
                <a:lnTo>
                  <a:pt x="962" y="689"/>
                </a:lnTo>
                <a:lnTo>
                  <a:pt x="1015" y="689"/>
                </a:lnTo>
                <a:cubicBezTo>
                  <a:pt x="1076" y="689"/>
                  <a:pt x="1114" y="637"/>
                  <a:pt x="1126" y="575"/>
                </a:cubicBezTo>
                <a:lnTo>
                  <a:pt x="1142" y="456"/>
                </a:lnTo>
                <a:cubicBezTo>
                  <a:pt x="1149" y="395"/>
                  <a:pt x="1092" y="344"/>
                  <a:pt x="1031" y="344"/>
                </a:cubicBezTo>
                <a:close/>
                <a:moveTo>
                  <a:pt x="756" y="184"/>
                </a:moveTo>
                <a:cubicBezTo>
                  <a:pt x="756" y="286"/>
                  <a:pt x="676" y="369"/>
                  <a:pt x="577" y="369"/>
                </a:cubicBezTo>
                <a:cubicBezTo>
                  <a:pt x="478" y="369"/>
                  <a:pt x="398" y="286"/>
                  <a:pt x="398" y="184"/>
                </a:cubicBezTo>
                <a:cubicBezTo>
                  <a:pt x="398" y="82"/>
                  <a:pt x="478" y="0"/>
                  <a:pt x="577" y="0"/>
                </a:cubicBezTo>
                <a:cubicBezTo>
                  <a:pt x="676" y="0"/>
                  <a:pt x="756" y="82"/>
                  <a:pt x="756" y="18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18" name="圆角矩形 7">
            <a:extLst>
              <a:ext uri="{FF2B5EF4-FFF2-40B4-BE49-F238E27FC236}">
                <a16:creationId xmlns:a16="http://schemas.microsoft.com/office/drawing/2014/main" id="{E80E18CD-87EA-BD50-36C1-9FF3070172DA}"/>
              </a:ext>
            </a:extLst>
          </p:cNvPr>
          <p:cNvSpPr/>
          <p:nvPr userDrawn="1"/>
        </p:nvSpPr>
        <p:spPr>
          <a:xfrm>
            <a:off x="608750" y="145423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19" name="圆角矩形 7">
            <a:extLst>
              <a:ext uri="{FF2B5EF4-FFF2-40B4-BE49-F238E27FC236}">
                <a16:creationId xmlns:a16="http://schemas.microsoft.com/office/drawing/2014/main" id="{8F854EAD-613B-8A67-E035-7FEE99C69B51}"/>
              </a:ext>
            </a:extLst>
          </p:cNvPr>
          <p:cNvSpPr/>
          <p:nvPr userDrawn="1"/>
        </p:nvSpPr>
        <p:spPr>
          <a:xfrm>
            <a:off x="581260" y="413174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68276" y="1153001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latin typeface="微软雅黑" pitchFamily="34" charset="-122"/>
                <a:ea typeface="微软雅黑" pitchFamily="34" charset="-122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grpSp>
        <p:nvGrpSpPr>
          <p:cNvPr id="4" name="组合 48">
            <a:extLst>
              <a:ext uri="{FF2B5EF4-FFF2-40B4-BE49-F238E27FC236}">
                <a16:creationId xmlns:a16="http://schemas.microsoft.com/office/drawing/2014/main" id="{A4931A2E-FCC2-002D-3256-4906A6E3C478}"/>
              </a:ext>
            </a:extLst>
          </p:cNvPr>
          <p:cNvGrpSpPr/>
          <p:nvPr userDrawn="1"/>
        </p:nvGrpSpPr>
        <p:grpSpPr>
          <a:xfrm>
            <a:off x="8343250" y="2308441"/>
            <a:ext cx="3240000" cy="3240000"/>
            <a:chOff x="4740390" y="5946187"/>
            <a:chExt cx="305647" cy="305644"/>
          </a:xfrm>
        </p:grpSpPr>
        <p:grpSp>
          <p:nvGrpSpPr>
            <p:cNvPr id="7" name="组合 49">
              <a:extLst>
                <a:ext uri="{FF2B5EF4-FFF2-40B4-BE49-F238E27FC236}">
                  <a16:creationId xmlns:a16="http://schemas.microsoft.com/office/drawing/2014/main" id="{866A97E3-65EB-8F9A-EDC3-59909EEE8332}"/>
                </a:ext>
              </a:extLst>
            </p:cNvPr>
            <p:cNvGrpSpPr/>
            <p:nvPr/>
          </p:nvGrpSpPr>
          <p:grpSpPr>
            <a:xfrm>
              <a:off x="4740390" y="5946187"/>
              <a:ext cx="305647" cy="305644"/>
              <a:chOff x="1517330" y="1125257"/>
              <a:chExt cx="2204282" cy="2204282"/>
            </a:xfrm>
          </p:grpSpPr>
          <p:sp>
            <p:nvSpPr>
              <p:cNvPr id="10" name="椭圆 51">
                <a:extLst>
                  <a:ext uri="{FF2B5EF4-FFF2-40B4-BE49-F238E27FC236}">
                    <a16:creationId xmlns:a16="http://schemas.microsoft.com/office/drawing/2014/main" id="{01811794-BCAD-926B-45DA-48D75078070C}"/>
                  </a:ext>
                </a:extLst>
              </p:cNvPr>
              <p:cNvSpPr/>
              <p:nvPr/>
            </p:nvSpPr>
            <p:spPr>
              <a:xfrm>
                <a:off x="1517330" y="1125257"/>
                <a:ext cx="2204282" cy="2204282"/>
              </a:xfrm>
              <a:prstGeom prst="ellipse">
                <a:avLst/>
              </a:prstGeom>
              <a:gradFill>
                <a:gsLst>
                  <a:gs pos="0">
                    <a:srgbClr val="EBEBEB"/>
                  </a:gs>
                  <a:gs pos="100000">
                    <a:srgbClr val="FEFEFE"/>
                  </a:gs>
                </a:gsLst>
                <a:lin ang="7530000" scaled="0"/>
              </a:gradFill>
              <a:ln w="12700" cap="flat" cmpd="sng" algn="ctr">
                <a:solidFill>
                  <a:sysClr val="window" lastClr="FFFFFF"/>
                </a:solidFill>
                <a:prstDash val="solid"/>
                <a:miter lim="800000"/>
              </a:ln>
              <a:effectLst>
                <a:outerShdw blurRad="165100" dist="139700" dir="7800000" sx="74000" sy="74000" algn="tr" rotWithShape="0">
                  <a:prstClr val="black">
                    <a:alpha val="55000"/>
                  </a:prstClr>
                </a:outerShdw>
              </a:effectLst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11" name="椭圆 52">
                <a:extLst>
                  <a:ext uri="{FF2B5EF4-FFF2-40B4-BE49-F238E27FC236}">
                    <a16:creationId xmlns:a16="http://schemas.microsoft.com/office/drawing/2014/main" id="{CAFA8ABF-F688-AD84-2B4E-5DBE18FB2AEC}"/>
                  </a:ext>
                </a:extLst>
              </p:cNvPr>
              <p:cNvSpPr/>
              <p:nvPr/>
            </p:nvSpPr>
            <p:spPr>
              <a:xfrm>
                <a:off x="1719372" y="1327298"/>
                <a:ext cx="1800200" cy="1800200"/>
              </a:xfrm>
              <a:prstGeom prst="ellipse">
                <a:avLst/>
              </a:prstGeom>
              <a:solidFill>
                <a:srgbClr val="2EA7E0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</p:grpSp>
        <p:sp>
          <p:nvSpPr>
            <p:cNvPr id="8" name="Freeform 39">
              <a:extLst>
                <a:ext uri="{FF2B5EF4-FFF2-40B4-BE49-F238E27FC236}">
                  <a16:creationId xmlns:a16="http://schemas.microsoft.com/office/drawing/2014/main" id="{1EFDCA82-AF73-33E9-0820-2F3847842E21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4814511" y="6022165"/>
              <a:ext cx="157403" cy="145529"/>
            </a:xfrm>
            <a:custGeom>
              <a:gdLst>
                <a:gd name="T0" fmla="*/ 43 w 57"/>
                <a:gd name="T1" fmla="*/ 9 h 58"/>
                <a:gd name="T2" fmla="*/ 4 w 57"/>
                <a:gd name="T3" fmla="*/ 22 h 58"/>
                <a:gd name="T4" fmla="*/ 5 w 57"/>
                <a:gd name="T5" fmla="*/ 25 h 58"/>
                <a:gd name="T6" fmla="*/ 6 w 57"/>
                <a:gd name="T7" fmla="*/ 30 h 58"/>
                <a:gd name="T8" fmla="*/ 7 w 57"/>
                <a:gd name="T9" fmla="*/ 35 h 58"/>
                <a:gd name="T10" fmla="*/ 10 w 57"/>
                <a:gd name="T11" fmla="*/ 39 h 58"/>
                <a:gd name="T12" fmla="*/ 12 w 57"/>
                <a:gd name="T13" fmla="*/ 41 h 58"/>
                <a:gd name="T14" fmla="*/ 13 w 57"/>
                <a:gd name="T15" fmla="*/ 49 h 58"/>
                <a:gd name="T16" fmla="*/ 16 w 57"/>
                <a:gd name="T17" fmla="*/ 52 h 58"/>
                <a:gd name="T18" fmla="*/ 17 w 57"/>
                <a:gd name="T19" fmla="*/ 51 h 58"/>
                <a:gd name="T20" fmla="*/ 18 w 57"/>
                <a:gd name="T21" fmla="*/ 47 h 58"/>
                <a:gd name="T22" fmla="*/ 20 w 57"/>
                <a:gd name="T23" fmla="*/ 41 h 58"/>
                <a:gd name="T24" fmla="*/ 24 w 57"/>
                <a:gd name="T25" fmla="*/ 36 h 58"/>
                <a:gd name="T26" fmla="*/ 26 w 57"/>
                <a:gd name="T27" fmla="*/ 33 h 58"/>
                <a:gd name="T28" fmla="*/ 22 w 57"/>
                <a:gd name="T29" fmla="*/ 30 h 58"/>
                <a:gd name="T30" fmla="*/ 19 w 57"/>
                <a:gd name="T31" fmla="*/ 29 h 58"/>
                <a:gd name="T32" fmla="*/ 16 w 57"/>
                <a:gd name="T33" fmla="*/ 26 h 58"/>
                <a:gd name="T34" fmla="*/ 12 w 57"/>
                <a:gd name="T35" fmla="*/ 24 h 58"/>
                <a:gd name="T36" fmla="*/ 8 w 57"/>
                <a:gd name="T37" fmla="*/ 24 h 58"/>
                <a:gd name="T38" fmla="*/ 6 w 57"/>
                <a:gd name="T39" fmla="*/ 22 h 58"/>
                <a:gd name="T40" fmla="*/ 6 w 57"/>
                <a:gd name="T41" fmla="*/ 18 h 58"/>
                <a:gd name="T42" fmla="*/ 4 w 57"/>
                <a:gd name="T43" fmla="*/ 19 h 58"/>
                <a:gd name="T44" fmla="*/ 6 w 57"/>
                <a:gd name="T45" fmla="*/ 15 h 58"/>
                <a:gd name="T46" fmla="*/ 9 w 57"/>
                <a:gd name="T47" fmla="*/ 15 h 58"/>
                <a:gd name="T48" fmla="*/ 11 w 57"/>
                <a:gd name="T49" fmla="*/ 13 h 58"/>
                <a:gd name="T50" fmla="*/ 15 w 57"/>
                <a:gd name="T51" fmla="*/ 9 h 58"/>
                <a:gd name="T52" fmla="*/ 16 w 57"/>
                <a:gd name="T53" fmla="*/ 8 h 58"/>
                <a:gd name="T54" fmla="*/ 21 w 57"/>
                <a:gd name="T55" fmla="*/ 6 h 58"/>
                <a:gd name="T56" fmla="*/ 17 w 57"/>
                <a:gd name="T57" fmla="*/ 4 h 58"/>
                <a:gd name="T58" fmla="*/ 16 w 57"/>
                <a:gd name="T59" fmla="*/ 4 h 58"/>
                <a:gd name="T60" fmla="*/ 24 w 57"/>
                <a:gd name="T61" fmla="*/ 1 h 58"/>
                <a:gd name="T62" fmla="*/ 27 w 57"/>
                <a:gd name="T63" fmla="*/ 3 h 58"/>
                <a:gd name="T64" fmla="*/ 41 w 57"/>
                <a:gd name="T65" fmla="*/ 3 h 58"/>
                <a:gd name="T66" fmla="*/ 39 w 57"/>
                <a:gd name="T67" fmla="*/ 6 h 58"/>
                <a:gd name="T68" fmla="*/ 42 w 57"/>
                <a:gd name="T69" fmla="*/ 10 h 58"/>
                <a:gd name="T70" fmla="*/ 44 w 57"/>
                <a:gd name="T71" fmla="*/ 10 h 58"/>
                <a:gd name="T72" fmla="*/ 46 w 57"/>
                <a:gd name="T73" fmla="*/ 9 h 58"/>
                <a:gd name="T74" fmla="*/ 48 w 57"/>
                <a:gd name="T75" fmla="*/ 12 h 58"/>
                <a:gd name="T76" fmla="*/ 50 w 57"/>
                <a:gd name="T77" fmla="*/ 13 h 58"/>
                <a:gd name="T78" fmla="*/ 47 w 57"/>
                <a:gd name="T79" fmla="*/ 14 h 58"/>
                <a:gd name="T80" fmla="*/ 44 w 57"/>
                <a:gd name="T81" fmla="*/ 12 h 58"/>
                <a:gd name="T82" fmla="*/ 40 w 57"/>
                <a:gd name="T83" fmla="*/ 12 h 58"/>
                <a:gd name="T84" fmla="*/ 36 w 57"/>
                <a:gd name="T85" fmla="*/ 15 h 58"/>
                <a:gd name="T86" fmla="*/ 34 w 57"/>
                <a:gd name="T87" fmla="*/ 20 h 58"/>
                <a:gd name="T88" fmla="*/ 36 w 57"/>
                <a:gd name="T89" fmla="*/ 25 h 58"/>
                <a:gd name="T90" fmla="*/ 40 w 57"/>
                <a:gd name="T91" fmla="*/ 27 h 58"/>
                <a:gd name="T92" fmla="*/ 45 w 57"/>
                <a:gd name="T93" fmla="*/ 27 h 58"/>
                <a:gd name="T94" fmla="*/ 47 w 57"/>
                <a:gd name="T95" fmla="*/ 30 h 58"/>
                <a:gd name="T96" fmla="*/ 47 w 57"/>
                <a:gd name="T97" fmla="*/ 35 h 58"/>
                <a:gd name="T98" fmla="*/ 47 w 57"/>
                <a:gd name="T99" fmla="*/ 40 h 58"/>
                <a:gd name="T100" fmla="*/ 50 w 57"/>
                <a:gd name="T101" fmla="*/ 45 h 58"/>
                <a:gd name="T102" fmla="*/ 53 w 57"/>
                <a:gd name="T103" fmla="*/ 41 h 58"/>
                <a:gd name="T104" fmla="*/ 56 w 57"/>
                <a:gd name="T105" fmla="*/ 34 h 58"/>
                <a:gd name="T106" fmla="*/ 56 w 57"/>
                <a:gd name="T107" fmla="*/ 26 h 58"/>
                <a:gd name="T108" fmla="*/ 54 w 57"/>
                <a:gd name="T109" fmla="*/ 19 h 58"/>
                <a:gd name="T110" fmla="*/ 52 w 57"/>
                <a:gd name="T111" fmla="*/ 16 h 58"/>
                <a:gd name="T112" fmla="*/ 55 w 57"/>
                <a:gd name="T113" fmla="*/ 20 h 58"/>
                <a:gd name="T114" fmla="*/ 39 w 57"/>
                <a:gd name="T115" fmla="*/ 5 h 58"/>
                <a:gd name="T116" fmla="*/ 37 w 57"/>
                <a:gd name="T117" fmla="*/ 3 h 58"/>
                <a:gd name="T118" fmla="*/ 38 w 57"/>
                <a:gd name="T119" fmla="*/ 5 h 58"/>
                <a:gd name="T120" fmla="*/ 36 w 57"/>
                <a:gd name="T121" fmla="*/ 2 h 58"/>
                <a:gd name="T122" fmla="*/ 54 w 57"/>
                <a:gd name="T123" fmla="*/ 41 h 5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57" h="57">
                  <a:moveTo>
                    <a:pt x="3" y="17"/>
                  </a:move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2" y="17"/>
                    <a:pt x="2" y="17"/>
                  </a:cubicBez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3" y="17"/>
                    <a:pt x="3" y="17"/>
                  </a:cubicBezTo>
                  <a:close/>
                  <a:moveTo>
                    <a:pt x="2" y="17"/>
                  </a:move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lose/>
                  <a:moveTo>
                    <a:pt x="43" y="9"/>
                  </a:move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2" y="9"/>
                    <a:pt x="42" y="9"/>
                    <a:pt x="42" y="9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9"/>
                    <a:pt x="42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lose/>
                  <a:moveTo>
                    <a:pt x="55" y="19"/>
                  </a:moveTo>
                  <a:cubicBezTo>
                    <a:pt x="56" y="22"/>
                    <a:pt x="57" y="25"/>
                    <a:pt x="57" y="29"/>
                  </a:cubicBezTo>
                  <a:cubicBezTo>
                    <a:pt x="57" y="45"/>
                    <a:pt x="44" y="58"/>
                    <a:pt x="28" y="58"/>
                  </a:cubicBezTo>
                  <a:cubicBezTo>
                    <a:pt x="13" y="58"/>
                    <a:pt x="0" y="45"/>
                    <a:pt x="0" y="29"/>
                  </a:cubicBezTo>
                  <a:cubicBezTo>
                    <a:pt x="0" y="25"/>
                    <a:pt x="1" y="21"/>
                    <a:pt x="2" y="18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7"/>
                    <a:pt x="7" y="27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6" y="28"/>
                    <a:pt x="6" y="28"/>
                    <a:pt x="6" y="28"/>
                  </a:cubicBezTo>
                  <a:cubicBezTo>
                    <a:pt x="6" y="28"/>
                    <a:pt x="6" y="28"/>
                    <a:pt x="6" y="28"/>
                  </a:cubicBezTo>
                  <a:cubicBezTo>
                    <a:pt x="6" y="28"/>
                    <a:pt x="6" y="28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3"/>
                    <a:pt x="6" y="33"/>
                  </a:cubicBezTo>
                  <a:cubicBezTo>
                    <a:pt x="7" y="33"/>
                    <a:pt x="7" y="33"/>
                    <a:pt x="7" y="33"/>
                  </a:cubicBezTo>
                  <a:cubicBezTo>
                    <a:pt x="7" y="33"/>
                    <a:pt x="7" y="33"/>
                    <a:pt x="7" y="33"/>
                  </a:cubicBezTo>
                  <a:cubicBezTo>
                    <a:pt x="7" y="33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9" y="37"/>
                    <a:pt x="9" y="38"/>
                    <a:pt x="9" y="38"/>
                  </a:cubicBezTo>
                  <a:cubicBezTo>
                    <a:pt x="8" y="38"/>
                    <a:pt x="8" y="38"/>
                    <a:pt x="8" y="38"/>
                  </a:cubicBezTo>
                  <a:cubicBezTo>
                    <a:pt x="9" y="38"/>
                    <a:pt x="9" y="38"/>
                    <a:pt x="9" y="38"/>
                  </a:cubicBezTo>
                  <a:cubicBezTo>
                    <a:pt x="9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2" y="41"/>
                    <a:pt x="12" y="41"/>
                    <a:pt x="12" y="41"/>
                  </a:cubicBezTo>
                  <a:cubicBezTo>
                    <a:pt x="12" y="41"/>
                    <a:pt x="12" y="42"/>
                    <a:pt x="12" y="42"/>
                  </a:cubicBezTo>
                  <a:cubicBezTo>
                    <a:pt x="12" y="42"/>
                    <a:pt x="12" y="42"/>
                    <a:pt x="12" y="42"/>
                  </a:cubicBezTo>
                  <a:cubicBezTo>
                    <a:pt x="12" y="42"/>
                    <a:pt x="12" y="42"/>
                    <a:pt x="12" y="42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8"/>
                    <a:pt x="12" y="48"/>
                    <a:pt x="13" y="48"/>
                  </a:cubicBezTo>
                  <a:cubicBezTo>
                    <a:pt x="13" y="48"/>
                    <a:pt x="13" y="48"/>
                    <a:pt x="13" y="48"/>
                  </a:cubicBezTo>
                  <a:cubicBezTo>
                    <a:pt x="13" y="48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4" y="49"/>
                  </a:cubicBezTo>
                  <a:cubicBezTo>
                    <a:pt x="14" y="49"/>
                    <a:pt x="14" y="49"/>
                    <a:pt x="14" y="49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5" y="50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3"/>
                    <a:pt x="16" y="53"/>
                    <a:pt x="16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49"/>
                  </a:cubicBezTo>
                  <a:cubicBezTo>
                    <a:pt x="17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8" y="48"/>
                  </a:cubicBezTo>
                  <a:cubicBezTo>
                    <a:pt x="18" y="48"/>
                    <a:pt x="18" y="47"/>
                    <a:pt x="18" y="47"/>
                  </a:cubicBezTo>
                  <a:cubicBezTo>
                    <a:pt x="18" y="47"/>
                    <a:pt x="18" y="47"/>
                    <a:pt x="18" y="47"/>
                  </a:cubicBezTo>
                  <a:cubicBezTo>
                    <a:pt x="18" y="47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7" y="46"/>
                    <a:pt x="17" y="46"/>
                    <a:pt x="17" y="46"/>
                  </a:cubicBezTo>
                  <a:cubicBezTo>
                    <a:pt x="17" y="46"/>
                    <a:pt x="17" y="46"/>
                    <a:pt x="17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9" y="46"/>
                    <a:pt x="19" y="46"/>
                    <a:pt x="19" y="46"/>
                  </a:cubicBezTo>
                  <a:cubicBezTo>
                    <a:pt x="19" y="46"/>
                    <a:pt x="19" y="46"/>
                    <a:pt x="19" y="46"/>
                  </a:cubicBezTo>
                  <a:cubicBezTo>
                    <a:pt x="19" y="46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20" y="44"/>
                  </a:cubicBezTo>
                  <a:cubicBezTo>
                    <a:pt x="20" y="44"/>
                    <a:pt x="20" y="44"/>
                    <a:pt x="20" y="44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1"/>
                  </a:cubicBezTo>
                  <a:cubicBezTo>
                    <a:pt x="20" y="41"/>
                    <a:pt x="20" y="41"/>
                    <a:pt x="20" y="41"/>
                  </a:cubicBezTo>
                  <a:cubicBezTo>
                    <a:pt x="20" y="41"/>
                    <a:pt x="20" y="41"/>
                    <a:pt x="20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0"/>
                    <a:pt x="22" y="40"/>
                  </a:cubicBezTo>
                  <a:cubicBezTo>
                    <a:pt x="22" y="40"/>
                    <a:pt x="22" y="40"/>
                    <a:pt x="22" y="40"/>
                  </a:cubicBezTo>
                  <a:cubicBezTo>
                    <a:pt x="22" y="40"/>
                    <a:pt x="22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39"/>
                    <a:pt x="24" y="39"/>
                    <a:pt x="24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4" y="38"/>
                    <a:pt x="24" y="38"/>
                    <a:pt x="24" y="38"/>
                  </a:cubicBezTo>
                  <a:cubicBezTo>
                    <a:pt x="24" y="38"/>
                    <a:pt x="24" y="38"/>
                    <a:pt x="24" y="37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5" y="36"/>
                    <a:pt x="25" y="36"/>
                    <a:pt x="25" y="36"/>
                  </a:cubicBezTo>
                  <a:cubicBezTo>
                    <a:pt x="25" y="36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5" y="32"/>
                  </a:cubicBezTo>
                  <a:cubicBezTo>
                    <a:pt x="25" y="32"/>
                    <a:pt x="25" y="32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0"/>
                    <a:pt x="23" y="30"/>
                    <a:pt x="23" y="30"/>
                  </a:cubicBezTo>
                  <a:cubicBezTo>
                    <a:pt x="23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29"/>
                    <a:pt x="20" y="29"/>
                  </a:cubicBezTo>
                  <a:cubicBezTo>
                    <a:pt x="20" y="29"/>
                    <a:pt x="20" y="29"/>
                    <a:pt x="20" y="29"/>
                  </a:cubicBezTo>
                  <a:cubicBezTo>
                    <a:pt x="20" y="29"/>
                    <a:pt x="20" y="29"/>
                    <a:pt x="20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30"/>
                  </a:cubicBezTo>
                  <a:cubicBezTo>
                    <a:pt x="19" y="30"/>
                    <a:pt x="19" y="30"/>
                    <a:pt x="19" y="30"/>
                  </a:cubicBezTo>
                  <a:cubicBezTo>
                    <a:pt x="19" y="30"/>
                    <a:pt x="18" y="30"/>
                    <a:pt x="18" y="30"/>
                  </a:cubicBezTo>
                  <a:cubicBezTo>
                    <a:pt x="18" y="30"/>
                    <a:pt x="18" y="30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8"/>
                    <a:pt x="19" y="28"/>
                  </a:cubicBezTo>
                  <a:cubicBezTo>
                    <a:pt x="19" y="28"/>
                    <a:pt x="19" y="28"/>
                    <a:pt x="19" y="28"/>
                  </a:cubicBezTo>
                  <a:cubicBezTo>
                    <a:pt x="19" y="28"/>
                    <a:pt x="19" y="28"/>
                    <a:pt x="19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7" y="27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5" y="26"/>
                    <a:pt x="15" y="26"/>
                    <a:pt x="15" y="26"/>
                  </a:cubicBezTo>
                  <a:cubicBezTo>
                    <a:pt x="15" y="26"/>
                    <a:pt x="15" y="26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4" y="25"/>
                    <a:pt x="14" y="25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4" y="25"/>
                    <a:pt x="14" y="25"/>
                    <a:pt x="13" y="25"/>
                  </a:cubicBezTo>
                  <a:cubicBezTo>
                    <a:pt x="14" y="25"/>
                    <a:pt x="14" y="24"/>
                    <a:pt x="14" y="24"/>
                  </a:cubicBezTo>
                  <a:cubicBezTo>
                    <a:pt x="14" y="24"/>
                    <a:pt x="14" y="24"/>
                    <a:pt x="14" y="24"/>
                  </a:cubicBezTo>
                  <a:cubicBezTo>
                    <a:pt x="14" y="24"/>
                    <a:pt x="14" y="24"/>
                    <a:pt x="14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1" y="24"/>
                    <a:pt x="11" y="24"/>
                  </a:cubicBezTo>
                  <a:cubicBezTo>
                    <a:pt x="11" y="24"/>
                    <a:pt x="11" y="23"/>
                    <a:pt x="11" y="23"/>
                  </a:cubicBezTo>
                  <a:cubicBezTo>
                    <a:pt x="11" y="23"/>
                    <a:pt x="11" y="23"/>
                    <a:pt x="11" y="23"/>
                  </a:cubicBezTo>
                  <a:cubicBezTo>
                    <a:pt x="11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7" y="25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5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6" y="20"/>
                    <a:pt x="6" y="20"/>
                    <a:pt x="6" y="19"/>
                  </a:cubicBezTo>
                  <a:cubicBezTo>
                    <a:pt x="6" y="19"/>
                    <a:pt x="6" y="19"/>
                    <a:pt x="6" y="19"/>
                  </a:cubicBezTo>
                  <a:cubicBezTo>
                    <a:pt x="6" y="19"/>
                    <a:pt x="6" y="19"/>
                    <a:pt x="6" y="19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5" y="18"/>
                    <a:pt x="5" y="18"/>
                    <a:pt x="5" y="18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5" y="17"/>
                    <a:pt x="5" y="17"/>
                  </a:cubicBezTo>
                  <a:cubicBezTo>
                    <a:pt x="5" y="17"/>
                    <a:pt x="5" y="17"/>
                    <a:pt x="5" y="17"/>
                  </a:cubicBezTo>
                  <a:cubicBezTo>
                    <a:pt x="5" y="17"/>
                    <a:pt x="5" y="17"/>
                    <a:pt x="5" y="17"/>
                  </a:cubicBezTo>
                  <a:cubicBezTo>
                    <a:pt x="5" y="17"/>
                    <a:pt x="5" y="17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9" y="17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2" y="13"/>
                    <a:pt x="12" y="13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1"/>
                    <a:pt x="12" y="11"/>
                    <a:pt x="12" y="11"/>
                  </a:cubicBezTo>
                  <a:cubicBezTo>
                    <a:pt x="12" y="11"/>
                    <a:pt x="12" y="11"/>
                    <a:pt x="12" y="11"/>
                  </a:cubicBezTo>
                  <a:cubicBezTo>
                    <a:pt x="12" y="11"/>
                    <a:pt x="13" y="11"/>
                    <a:pt x="13" y="11"/>
                  </a:cubicBezTo>
                  <a:cubicBezTo>
                    <a:pt x="13" y="11"/>
                    <a:pt x="13" y="11"/>
                    <a:pt x="13" y="11"/>
                  </a:cubicBezTo>
                  <a:cubicBezTo>
                    <a:pt x="13" y="11"/>
                    <a:pt x="13" y="10"/>
                    <a:pt x="13" y="10"/>
                  </a:cubicBezTo>
                  <a:cubicBezTo>
                    <a:pt x="13" y="10"/>
                    <a:pt x="13" y="10"/>
                    <a:pt x="13" y="10"/>
                  </a:cubicBezTo>
                  <a:cubicBezTo>
                    <a:pt x="13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5" y="10"/>
                    <a:pt x="15" y="10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1" y="6"/>
                    <a:pt x="21" y="6"/>
                    <a:pt x="21" y="6"/>
                  </a:cubicBezTo>
                  <a:cubicBezTo>
                    <a:pt x="21" y="6"/>
                    <a:pt x="21" y="6"/>
                    <a:pt x="21" y="6"/>
                  </a:cubicBezTo>
                  <a:cubicBezTo>
                    <a:pt x="21" y="6"/>
                    <a:pt x="21" y="5"/>
                    <a:pt x="21" y="5"/>
                  </a:cubicBezTo>
                  <a:cubicBezTo>
                    <a:pt x="20" y="5"/>
                    <a:pt x="20" y="5"/>
                    <a:pt x="20" y="5"/>
                  </a:cubicBezTo>
                  <a:cubicBezTo>
                    <a:pt x="20" y="5"/>
                    <a:pt x="20" y="5"/>
                    <a:pt x="20" y="5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5"/>
                    <a:pt x="17" y="5"/>
                    <a:pt x="17" y="5"/>
                  </a:cubicBezTo>
                  <a:cubicBezTo>
                    <a:pt x="17" y="5"/>
                    <a:pt x="17" y="5"/>
                    <a:pt x="17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6"/>
                  </a:cubicBezTo>
                  <a:cubicBezTo>
                    <a:pt x="16" y="6"/>
                    <a:pt x="16" y="6"/>
                    <a:pt x="16" y="6"/>
                  </a:cubicBezTo>
                  <a:cubicBezTo>
                    <a:pt x="16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6" y="5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7" y="4"/>
                    <a:pt x="17" y="4"/>
                  </a:cubicBezTo>
                  <a:cubicBezTo>
                    <a:pt x="17" y="4"/>
                    <a:pt x="17" y="4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2"/>
                  </a:cubicBezTo>
                  <a:cubicBezTo>
                    <a:pt x="18" y="2"/>
                    <a:pt x="18" y="2"/>
                    <a:pt x="18" y="2"/>
                  </a:cubicBezTo>
                  <a:cubicBezTo>
                    <a:pt x="20" y="2"/>
                    <a:pt x="22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4"/>
                    <a:pt x="24" y="4"/>
                  </a:cubicBezTo>
                  <a:cubicBezTo>
                    <a:pt x="24" y="4"/>
                    <a:pt x="24" y="4"/>
                    <a:pt x="24" y="4"/>
                  </a:cubicBezTo>
                  <a:cubicBezTo>
                    <a:pt x="25" y="4"/>
                    <a:pt x="25" y="4"/>
                    <a:pt x="25" y="4"/>
                  </a:cubicBezTo>
                  <a:cubicBezTo>
                    <a:pt x="25" y="4"/>
                    <a:pt x="25" y="4"/>
                    <a:pt x="25" y="4"/>
                  </a:cubicBezTo>
                  <a:cubicBezTo>
                    <a:pt x="25" y="4"/>
                    <a:pt x="25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8" y="3"/>
                  </a:cubicBezTo>
                  <a:cubicBezTo>
                    <a:pt x="28" y="3"/>
                    <a:pt x="28" y="3"/>
                    <a:pt x="28" y="3"/>
                  </a:cubicBezTo>
                  <a:cubicBezTo>
                    <a:pt x="28" y="3"/>
                    <a:pt x="28" y="3"/>
                    <a:pt x="28" y="3"/>
                  </a:cubicBezTo>
                  <a:cubicBezTo>
                    <a:pt x="28" y="3"/>
                    <a:pt x="28" y="2"/>
                    <a:pt x="28" y="2"/>
                  </a:cubicBezTo>
                  <a:cubicBezTo>
                    <a:pt x="28" y="2"/>
                    <a:pt x="28" y="2"/>
                    <a:pt x="28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30" y="1"/>
                    <a:pt x="30" y="1"/>
                    <a:pt x="30" y="0"/>
                  </a:cubicBezTo>
                  <a:cubicBezTo>
                    <a:pt x="30" y="0"/>
                    <a:pt x="30" y="0"/>
                    <a:pt x="30" y="0"/>
                  </a:cubicBezTo>
                  <a:cubicBezTo>
                    <a:pt x="33" y="1"/>
                    <a:pt x="37" y="1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1" y="3"/>
                  </a:cubicBezTo>
                  <a:cubicBezTo>
                    <a:pt x="41" y="3"/>
                    <a:pt x="41" y="3"/>
                    <a:pt x="41" y="3"/>
                  </a:cubicBezTo>
                  <a:cubicBezTo>
                    <a:pt x="41" y="3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8" y="6"/>
                  </a:cubicBezTo>
                  <a:cubicBezTo>
                    <a:pt x="38" y="6"/>
                    <a:pt x="38" y="6"/>
                    <a:pt x="38" y="6"/>
                  </a:cubicBezTo>
                  <a:cubicBezTo>
                    <a:pt x="38" y="6"/>
                    <a:pt x="38" y="7"/>
                    <a:pt x="38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7" y="7"/>
                    <a:pt x="37" y="7"/>
                    <a:pt x="37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8" y="8"/>
                    <a:pt x="38" y="8"/>
                    <a:pt x="38" y="8"/>
                  </a:cubicBezTo>
                  <a:cubicBezTo>
                    <a:pt x="39" y="8"/>
                    <a:pt x="39" y="8"/>
                    <a:pt x="39" y="9"/>
                  </a:cubicBezTo>
                  <a:cubicBezTo>
                    <a:pt x="39" y="9"/>
                    <a:pt x="39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9"/>
                  </a:cubicBezTo>
                  <a:cubicBezTo>
                    <a:pt x="41" y="9"/>
                    <a:pt x="41" y="9"/>
                    <a:pt x="41" y="9"/>
                  </a:cubicBezTo>
                  <a:cubicBezTo>
                    <a:pt x="41" y="9"/>
                    <a:pt x="41" y="9"/>
                    <a:pt x="41" y="9"/>
                  </a:cubicBezTo>
                  <a:cubicBezTo>
                    <a:pt x="41" y="9"/>
                    <a:pt x="42" y="9"/>
                    <a:pt x="42" y="9"/>
                  </a:cubicBezTo>
                  <a:cubicBezTo>
                    <a:pt x="42" y="9"/>
                    <a:pt x="42" y="9"/>
                    <a:pt x="42" y="9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4" y="11"/>
                    <a:pt x="44" y="11"/>
                    <a:pt x="44" y="11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0"/>
                    <a:pt x="47" y="10"/>
                    <a:pt x="47" y="10"/>
                  </a:cubicBezTo>
                  <a:cubicBezTo>
                    <a:pt x="47" y="10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7" y="8"/>
                  </a:cubicBezTo>
                  <a:cubicBezTo>
                    <a:pt x="47" y="8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8" y="9"/>
                  </a:cubicBezTo>
                  <a:cubicBezTo>
                    <a:pt x="48" y="9"/>
                    <a:pt x="48" y="9"/>
                    <a:pt x="48" y="9"/>
                  </a:cubicBezTo>
                  <a:cubicBezTo>
                    <a:pt x="48" y="9"/>
                    <a:pt x="48" y="9"/>
                    <a:pt x="48" y="10"/>
                  </a:cubicBezTo>
                  <a:cubicBezTo>
                    <a:pt x="48" y="10"/>
                    <a:pt x="48" y="10"/>
                    <a:pt x="48" y="10"/>
                  </a:cubicBezTo>
                  <a:cubicBezTo>
                    <a:pt x="48" y="10"/>
                    <a:pt x="48" y="10"/>
                    <a:pt x="48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1"/>
                    <a:pt x="47" y="11"/>
                  </a:cubicBezTo>
                  <a:cubicBezTo>
                    <a:pt x="47" y="11"/>
                    <a:pt x="47" y="11"/>
                    <a:pt x="47" y="11"/>
                  </a:cubicBezTo>
                  <a:cubicBezTo>
                    <a:pt x="47" y="11"/>
                    <a:pt x="47" y="11"/>
                    <a:pt x="47" y="11"/>
                  </a:cubicBezTo>
                  <a:cubicBezTo>
                    <a:pt x="48" y="11"/>
                    <a:pt x="48" y="11"/>
                    <a:pt x="48" y="11"/>
                  </a:cubicBezTo>
                  <a:cubicBezTo>
                    <a:pt x="48" y="11"/>
                    <a:pt x="48" y="11"/>
                    <a:pt x="48" y="11"/>
                  </a:cubicBezTo>
                  <a:cubicBezTo>
                    <a:pt x="48" y="11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50" y="12"/>
                    <a:pt x="50" y="12"/>
                  </a:cubicBezTo>
                  <a:cubicBezTo>
                    <a:pt x="50" y="12"/>
                    <a:pt x="50" y="12"/>
                    <a:pt x="50" y="12"/>
                  </a:cubicBezTo>
                  <a:cubicBezTo>
                    <a:pt x="50" y="12"/>
                    <a:pt x="50" y="12"/>
                    <a:pt x="50" y="12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3"/>
                  </a:cubicBezTo>
                  <a:cubicBezTo>
                    <a:pt x="48" y="13"/>
                    <a:pt x="48" y="13"/>
                    <a:pt x="48" y="13"/>
                  </a:cubicBezTo>
                  <a:cubicBezTo>
                    <a:pt x="48" y="13"/>
                    <a:pt x="48" y="13"/>
                    <a:pt x="48" y="13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3" y="12"/>
                    <a:pt x="43" y="12"/>
                  </a:cubicBezTo>
                  <a:cubicBezTo>
                    <a:pt x="43" y="12"/>
                    <a:pt x="43" y="12"/>
                    <a:pt x="43" y="12"/>
                  </a:cubicBezTo>
                  <a:cubicBezTo>
                    <a:pt x="43" y="12"/>
                    <a:pt x="43" y="12"/>
                    <a:pt x="43" y="11"/>
                  </a:cubicBezTo>
                  <a:cubicBezTo>
                    <a:pt x="43" y="11"/>
                    <a:pt x="43" y="11"/>
                    <a:pt x="43" y="11"/>
                  </a:cubicBezTo>
                  <a:cubicBezTo>
                    <a:pt x="43" y="11"/>
                    <a:pt x="43" y="11"/>
                    <a:pt x="43" y="11"/>
                  </a:cubicBezTo>
                  <a:cubicBezTo>
                    <a:pt x="43" y="11"/>
                    <a:pt x="43" y="11"/>
                    <a:pt x="43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1" y="12"/>
                    <a:pt x="41" y="12"/>
                    <a:pt x="41" y="12"/>
                  </a:cubicBezTo>
                  <a:cubicBezTo>
                    <a:pt x="41" y="12"/>
                    <a:pt x="41" y="12"/>
                    <a:pt x="41" y="12"/>
                  </a:cubicBezTo>
                  <a:cubicBezTo>
                    <a:pt x="41" y="12"/>
                    <a:pt x="41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8" y="12"/>
                    <a:pt x="38" y="12"/>
                  </a:cubicBezTo>
                  <a:cubicBezTo>
                    <a:pt x="38" y="12"/>
                    <a:pt x="38" y="12"/>
                    <a:pt x="38" y="12"/>
                  </a:cubicBezTo>
                  <a:cubicBezTo>
                    <a:pt x="38" y="12"/>
                    <a:pt x="38" y="12"/>
                    <a:pt x="38" y="13"/>
                  </a:cubicBezTo>
                  <a:cubicBezTo>
                    <a:pt x="38" y="13"/>
                    <a:pt x="38" y="13"/>
                    <a:pt x="38" y="13"/>
                  </a:cubicBezTo>
                  <a:cubicBezTo>
                    <a:pt x="38" y="13"/>
                    <a:pt x="38" y="13"/>
                    <a:pt x="38" y="13"/>
                  </a:cubicBezTo>
                  <a:cubicBezTo>
                    <a:pt x="38" y="13"/>
                    <a:pt x="38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5"/>
                    <a:pt x="37" y="15"/>
                    <a:pt x="37" y="15"/>
                  </a:cubicBezTo>
                  <a:cubicBezTo>
                    <a:pt x="37" y="15"/>
                    <a:pt x="37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5" y="15"/>
                  </a:cubicBezTo>
                  <a:cubicBezTo>
                    <a:pt x="35" y="15"/>
                    <a:pt x="35" y="15"/>
                    <a:pt x="35" y="15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4" y="17"/>
                    <a:pt x="34" y="17"/>
                    <a:pt x="34" y="17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1"/>
                    <a:pt x="35" y="21"/>
                    <a:pt x="35" y="21"/>
                  </a:cubicBezTo>
                  <a:cubicBezTo>
                    <a:pt x="35" y="21"/>
                    <a:pt x="34" y="21"/>
                    <a:pt x="34" y="21"/>
                  </a:cubicBezTo>
                  <a:cubicBezTo>
                    <a:pt x="34" y="21"/>
                    <a:pt x="34" y="21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5" y="22"/>
                  </a:cubicBezTo>
                  <a:cubicBezTo>
                    <a:pt x="35" y="22"/>
                    <a:pt x="35" y="22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6" y="23"/>
                    <a:pt x="36" y="24"/>
                  </a:cubicBezTo>
                  <a:cubicBezTo>
                    <a:pt x="36" y="24"/>
                    <a:pt x="36" y="24"/>
                    <a:pt x="36" y="24"/>
                  </a:cubicBezTo>
                  <a:cubicBezTo>
                    <a:pt x="36" y="24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7" y="25"/>
                    <a:pt x="37" y="25"/>
                    <a:pt x="37" y="25"/>
                  </a:cubicBezTo>
                  <a:cubicBezTo>
                    <a:pt x="37" y="25"/>
                    <a:pt x="37" y="25"/>
                    <a:pt x="37" y="25"/>
                  </a:cubicBezTo>
                  <a:cubicBezTo>
                    <a:pt x="37" y="25"/>
                    <a:pt x="37" y="26"/>
                    <a:pt x="37" y="26"/>
                  </a:cubicBezTo>
                  <a:cubicBezTo>
                    <a:pt x="37" y="26"/>
                    <a:pt x="37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6"/>
                    <a:pt x="42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5" y="26"/>
                    <a:pt x="45" y="26"/>
                    <a:pt x="45" y="26"/>
                  </a:cubicBezTo>
                  <a:cubicBezTo>
                    <a:pt x="45" y="26"/>
                    <a:pt x="45" y="26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7" y="28"/>
                    <a:pt x="47" y="28"/>
                  </a:cubicBezTo>
                  <a:cubicBezTo>
                    <a:pt x="47" y="28"/>
                    <a:pt x="46" y="28"/>
                    <a:pt x="46" y="28"/>
                  </a:cubicBezTo>
                  <a:cubicBezTo>
                    <a:pt x="46" y="28"/>
                    <a:pt x="46" y="28"/>
                    <a:pt x="46" y="28"/>
                  </a:cubicBezTo>
                  <a:cubicBezTo>
                    <a:pt x="46" y="28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30"/>
                    <a:pt x="46" y="30"/>
                  </a:cubicBezTo>
                  <a:cubicBezTo>
                    <a:pt x="46" y="30"/>
                    <a:pt x="46" y="30"/>
                    <a:pt x="46" y="30"/>
                  </a:cubicBezTo>
                  <a:cubicBezTo>
                    <a:pt x="46" y="30"/>
                    <a:pt x="46" y="30"/>
                    <a:pt x="46" y="30"/>
                  </a:cubicBezTo>
                  <a:cubicBezTo>
                    <a:pt x="46" y="30"/>
                    <a:pt x="47" y="30"/>
                    <a:pt x="47" y="30"/>
                  </a:cubicBezTo>
                  <a:cubicBezTo>
                    <a:pt x="47" y="30"/>
                    <a:pt x="47" y="30"/>
                    <a:pt x="47" y="30"/>
                  </a:cubicBezTo>
                  <a:cubicBezTo>
                    <a:pt x="47" y="30"/>
                    <a:pt x="47" y="30"/>
                    <a:pt x="47" y="30"/>
                  </a:cubicBezTo>
                  <a:cubicBezTo>
                    <a:pt x="47" y="30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2"/>
                    <a:pt x="47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3"/>
                    <a:pt x="48" y="33"/>
                    <a:pt x="48" y="33"/>
                  </a:cubicBezTo>
                  <a:cubicBezTo>
                    <a:pt x="48" y="33"/>
                    <a:pt x="48" y="33"/>
                    <a:pt x="48" y="33"/>
                  </a:cubicBezTo>
                  <a:cubicBezTo>
                    <a:pt x="48" y="33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7" y="35"/>
                    <a:pt x="47" y="35"/>
                    <a:pt x="47" y="35"/>
                  </a:cubicBezTo>
                  <a:cubicBezTo>
                    <a:pt x="47" y="35"/>
                    <a:pt x="47" y="35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1"/>
                    <a:pt x="47" y="41"/>
                  </a:cubicBezTo>
                  <a:cubicBezTo>
                    <a:pt x="47" y="41"/>
                    <a:pt x="47" y="41"/>
                    <a:pt x="47" y="41"/>
                  </a:cubicBezTo>
                  <a:cubicBezTo>
                    <a:pt x="47" y="41"/>
                    <a:pt x="47" y="41"/>
                    <a:pt x="47" y="41"/>
                  </a:cubicBezTo>
                  <a:cubicBezTo>
                    <a:pt x="46" y="41"/>
                    <a:pt x="46" y="41"/>
                    <a:pt x="46" y="41"/>
                  </a:cubicBezTo>
                  <a:cubicBezTo>
                    <a:pt x="46" y="43"/>
                    <a:pt x="46" y="43"/>
                    <a:pt x="46" y="43"/>
                  </a:cubicBezTo>
                  <a:cubicBezTo>
                    <a:pt x="47" y="43"/>
                    <a:pt x="47" y="43"/>
                    <a:pt x="47" y="43"/>
                  </a:cubicBezTo>
                  <a:cubicBezTo>
                    <a:pt x="47" y="43"/>
                    <a:pt x="47" y="43"/>
                    <a:pt x="47" y="44"/>
                  </a:cubicBezTo>
                  <a:cubicBezTo>
                    <a:pt x="47" y="44"/>
                    <a:pt x="47" y="44"/>
                    <a:pt x="47" y="44"/>
                  </a:cubicBezTo>
                  <a:cubicBezTo>
                    <a:pt x="47" y="44"/>
                    <a:pt x="47" y="44"/>
                    <a:pt x="47" y="44"/>
                  </a:cubicBezTo>
                  <a:cubicBezTo>
                    <a:pt x="47" y="44"/>
                    <a:pt x="47" y="45"/>
                    <a:pt x="47" y="45"/>
                  </a:cubicBezTo>
                  <a:cubicBezTo>
                    <a:pt x="47" y="45"/>
                    <a:pt x="47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6"/>
                  </a:cubicBezTo>
                  <a:cubicBezTo>
                    <a:pt x="46" y="46"/>
                    <a:pt x="46" y="46"/>
                    <a:pt x="46" y="46"/>
                  </a:cubicBezTo>
                  <a:cubicBezTo>
                    <a:pt x="46" y="46"/>
                    <a:pt x="46" y="46"/>
                    <a:pt x="46" y="46"/>
                  </a:cubicBezTo>
                  <a:cubicBezTo>
                    <a:pt x="46" y="46"/>
                    <a:pt x="47" y="46"/>
                    <a:pt x="47" y="46"/>
                  </a:cubicBezTo>
                  <a:cubicBezTo>
                    <a:pt x="47" y="46"/>
                    <a:pt x="47" y="46"/>
                    <a:pt x="47" y="46"/>
                  </a:cubicBezTo>
                  <a:cubicBezTo>
                    <a:pt x="47" y="46"/>
                    <a:pt x="47" y="46"/>
                    <a:pt x="47" y="46"/>
                  </a:cubicBezTo>
                  <a:cubicBezTo>
                    <a:pt x="47" y="46"/>
                    <a:pt x="48" y="46"/>
                    <a:pt x="48" y="46"/>
                  </a:cubicBezTo>
                  <a:cubicBezTo>
                    <a:pt x="48" y="46"/>
                    <a:pt x="48" y="46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50" y="45"/>
                  </a:cubicBezTo>
                  <a:cubicBezTo>
                    <a:pt x="50" y="45"/>
                    <a:pt x="50" y="45"/>
                    <a:pt x="50" y="45"/>
                  </a:cubicBezTo>
                  <a:cubicBezTo>
                    <a:pt x="50" y="45"/>
                    <a:pt x="50" y="45"/>
                    <a:pt x="50" y="45"/>
                  </a:cubicBezTo>
                  <a:cubicBezTo>
                    <a:pt x="50" y="44"/>
                    <a:pt x="50" y="44"/>
                    <a:pt x="50" y="44"/>
                  </a:cubicBezTo>
                  <a:cubicBezTo>
                    <a:pt x="50" y="44"/>
                    <a:pt x="50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2" y="44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1" y="42"/>
                    <a:pt x="51" y="42"/>
                  </a:cubicBezTo>
                  <a:cubicBezTo>
                    <a:pt x="51" y="42"/>
                    <a:pt x="51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3" y="41"/>
                    <a:pt x="53" y="41"/>
                  </a:cubicBezTo>
                  <a:cubicBezTo>
                    <a:pt x="53" y="41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4" y="39"/>
                    <a:pt x="54" y="39"/>
                  </a:cubicBezTo>
                  <a:cubicBezTo>
                    <a:pt x="54" y="39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7"/>
                    <a:pt x="54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55" y="36"/>
                    <a:pt x="55" y="35"/>
                    <a:pt x="55" y="35"/>
                  </a:cubicBezTo>
                  <a:cubicBezTo>
                    <a:pt x="55" y="35"/>
                    <a:pt x="55" y="35"/>
                    <a:pt x="55" y="35"/>
                  </a:cubicBezTo>
                  <a:cubicBezTo>
                    <a:pt x="55" y="35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6" y="34"/>
                    <a:pt x="56" y="34"/>
                    <a:pt x="56" y="34"/>
                  </a:cubicBezTo>
                  <a:cubicBezTo>
                    <a:pt x="56" y="34"/>
                    <a:pt x="56" y="34"/>
                    <a:pt x="56" y="34"/>
                  </a:cubicBezTo>
                  <a:cubicBezTo>
                    <a:pt x="56" y="34"/>
                    <a:pt x="56" y="33"/>
                    <a:pt x="56" y="33"/>
                  </a:cubicBezTo>
                  <a:cubicBezTo>
                    <a:pt x="56" y="32"/>
                    <a:pt x="56" y="32"/>
                    <a:pt x="56" y="32"/>
                  </a:cubicBezTo>
                  <a:cubicBezTo>
                    <a:pt x="56" y="31"/>
                    <a:pt x="56" y="31"/>
                    <a:pt x="56" y="31"/>
                  </a:cubicBezTo>
                  <a:cubicBezTo>
                    <a:pt x="56" y="31"/>
                    <a:pt x="56" y="31"/>
                    <a:pt x="56" y="31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6"/>
                    <a:pt x="56" y="26"/>
                    <a:pt x="56" y="26"/>
                  </a:cubicBezTo>
                  <a:cubicBezTo>
                    <a:pt x="56" y="26"/>
                    <a:pt x="56" y="26"/>
                    <a:pt x="56" y="26"/>
                  </a:cubicBezTo>
                  <a:cubicBezTo>
                    <a:pt x="57" y="26"/>
                    <a:pt x="57" y="26"/>
                    <a:pt x="57" y="26"/>
                  </a:cubicBezTo>
                  <a:cubicBezTo>
                    <a:pt x="57" y="25"/>
                    <a:pt x="57" y="25"/>
                    <a:pt x="57" y="25"/>
                  </a:cubicBezTo>
                  <a:cubicBezTo>
                    <a:pt x="57" y="25"/>
                    <a:pt x="57" y="25"/>
                    <a:pt x="57" y="25"/>
                  </a:cubicBezTo>
                  <a:cubicBezTo>
                    <a:pt x="57" y="25"/>
                    <a:pt x="57" y="24"/>
                    <a:pt x="56" y="24"/>
                  </a:cubicBezTo>
                  <a:cubicBezTo>
                    <a:pt x="56" y="24"/>
                    <a:pt x="56" y="24"/>
                    <a:pt x="56" y="24"/>
                  </a:cubicBezTo>
                  <a:cubicBezTo>
                    <a:pt x="56" y="24"/>
                    <a:pt x="56" y="24"/>
                    <a:pt x="56" y="24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4" y="21"/>
                    <a:pt x="54" y="21"/>
                    <a:pt x="54" y="21"/>
                  </a:cubicBezTo>
                  <a:cubicBezTo>
                    <a:pt x="54" y="21"/>
                    <a:pt x="54" y="21"/>
                    <a:pt x="54" y="21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3" y="19"/>
                  </a:cubicBezTo>
                  <a:cubicBezTo>
                    <a:pt x="53" y="19"/>
                    <a:pt x="53" y="19"/>
                    <a:pt x="53" y="19"/>
                  </a:cubicBezTo>
                  <a:cubicBezTo>
                    <a:pt x="53" y="19"/>
                    <a:pt x="53" y="19"/>
                    <a:pt x="53" y="19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1" y="16"/>
                    <a:pt x="51" y="15"/>
                  </a:cubicBezTo>
                  <a:cubicBezTo>
                    <a:pt x="51" y="15"/>
                    <a:pt x="51" y="15"/>
                    <a:pt x="51" y="15"/>
                  </a:cubicBezTo>
                  <a:cubicBezTo>
                    <a:pt x="51" y="15"/>
                    <a:pt x="51" y="15"/>
                    <a:pt x="51" y="15"/>
                  </a:cubicBezTo>
                  <a:cubicBezTo>
                    <a:pt x="52" y="15"/>
                    <a:pt x="52" y="15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3" y="17"/>
                    <a:pt x="53" y="17"/>
                  </a:cubicBezTo>
                  <a:cubicBezTo>
                    <a:pt x="53" y="17"/>
                    <a:pt x="53" y="17"/>
                    <a:pt x="53" y="17"/>
                  </a:cubicBezTo>
                  <a:cubicBezTo>
                    <a:pt x="53" y="17"/>
                    <a:pt x="53" y="17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5" y="20"/>
                  </a:cubicBezTo>
                  <a:cubicBezTo>
                    <a:pt x="55" y="20"/>
                    <a:pt x="55" y="20"/>
                    <a:pt x="55" y="20"/>
                  </a:cubicBezTo>
                  <a:cubicBezTo>
                    <a:pt x="55" y="20"/>
                    <a:pt x="55" y="20"/>
                    <a:pt x="55" y="20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2"/>
                  </a:cubicBezTo>
                  <a:cubicBezTo>
                    <a:pt x="55" y="22"/>
                    <a:pt x="55" y="22"/>
                    <a:pt x="56" y="22"/>
                  </a:cubicBezTo>
                  <a:cubicBezTo>
                    <a:pt x="56" y="22"/>
                    <a:pt x="56" y="22"/>
                    <a:pt x="56" y="22"/>
                  </a:cubicBezTo>
                  <a:cubicBezTo>
                    <a:pt x="56" y="22"/>
                    <a:pt x="56" y="22"/>
                    <a:pt x="56" y="22"/>
                  </a:cubicBezTo>
                  <a:cubicBezTo>
                    <a:pt x="56" y="21"/>
                    <a:pt x="55" y="20"/>
                    <a:pt x="55" y="20"/>
                  </a:cubicBezTo>
                  <a:cubicBezTo>
                    <a:pt x="55" y="19"/>
                    <a:pt x="55" y="19"/>
                    <a:pt x="55" y="19"/>
                  </a:cubicBezTo>
                  <a:close/>
                  <a:moveTo>
                    <a:pt x="39" y="3"/>
                  </a:moveTo>
                  <a:cubicBezTo>
                    <a:pt x="39" y="3"/>
                    <a:pt x="39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9" y="3"/>
                    <a:pt x="39" y="3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5"/>
                    <a:pt x="38" y="5"/>
                    <a:pt x="38" y="5"/>
                  </a:cubicBezTo>
                  <a:cubicBezTo>
                    <a:pt x="39" y="5"/>
                    <a:pt x="39" y="5"/>
                    <a:pt x="39" y="5"/>
                  </a:cubicBezTo>
                  <a:cubicBezTo>
                    <a:pt x="39" y="5"/>
                    <a:pt x="39" y="5"/>
                    <a:pt x="39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lose/>
                  <a:moveTo>
                    <a:pt x="37" y="3"/>
                  </a:move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8" y="5"/>
                    <a:pt x="38" y="5"/>
                  </a:cubicBezTo>
                  <a:cubicBezTo>
                    <a:pt x="38" y="5"/>
                    <a:pt x="38" y="5"/>
                    <a:pt x="38" y="5"/>
                  </a:cubicBezTo>
                  <a:cubicBezTo>
                    <a:pt x="38" y="5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2"/>
                    <a:pt x="38" y="2"/>
                  </a:cubicBezTo>
                  <a:cubicBezTo>
                    <a:pt x="38" y="2"/>
                    <a:pt x="38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lose/>
                  <a:moveTo>
                    <a:pt x="55" y="38"/>
                  </a:moveTo>
                  <a:cubicBezTo>
                    <a:pt x="56" y="38"/>
                    <a:pt x="56" y="38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40"/>
                    <a:pt x="54" y="40"/>
                    <a:pt x="54" y="40"/>
                  </a:cubicBezTo>
                  <a:cubicBezTo>
                    <a:pt x="54" y="40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5" y="41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lose/>
                </a:path>
              </a:pathLst>
            </a:custGeom>
            <a:solidFill>
              <a:sysClr val="window" lastClr="FFFFFF">
                <a:lumMod val="95000"/>
              </a:sysClr>
            </a:solidFill>
            <a:ln>
              <a:noFill/>
            </a:ln>
          </p:spPr>
          <p:txBody>
            <a:bodyPr vert="horz" wrap="square" lIns="113921" tIns="56960" rIns="113921" bIns="5696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37537529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1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 bldLvl="0" animBg="1"/>
      <p:bldP spid="19" grpId="0" bldLvl="0" animBg="1"/>
    </p:bldLst>
  </p:timing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7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522332025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5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83590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029250" y="1038226"/>
            <a:ext cx="6595799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2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029251" y="1685100"/>
            <a:ext cx="6595800" cy="4962588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0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3" name="组合 73">
            <a:extLst>
              <a:ext uri="{FF2B5EF4-FFF2-40B4-BE49-F238E27FC236}">
                <a16:creationId xmlns:a16="http://schemas.microsoft.com/office/drawing/2014/main" id="{029D8D0D-519B-44EB-7BA5-E2CBB10312C8}"/>
              </a:ext>
            </a:extLst>
          </p:cNvPr>
          <p:cNvGrpSpPr/>
          <p:nvPr userDrawn="1"/>
        </p:nvGrpSpPr>
        <p:grpSpPr>
          <a:xfrm>
            <a:off x="4349015" y="121218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7" name="Freeform 36">
              <a:extLst>
                <a:ext uri="{FF2B5EF4-FFF2-40B4-BE49-F238E27FC236}">
                  <a16:creationId xmlns:a16="http://schemas.microsoft.com/office/drawing/2014/main" id="{0B8EBF62-E090-FA0E-53B9-FE3B392925A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8" name="Freeform 37">
              <a:extLst>
                <a:ext uri="{FF2B5EF4-FFF2-40B4-BE49-F238E27FC236}">
                  <a16:creationId xmlns:a16="http://schemas.microsoft.com/office/drawing/2014/main" id="{F6522725-6195-073E-5572-2C04B25CB9FA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9" name="Freeform 38">
              <a:extLst>
                <a:ext uri="{FF2B5EF4-FFF2-40B4-BE49-F238E27FC236}">
                  <a16:creationId xmlns:a16="http://schemas.microsoft.com/office/drawing/2014/main" id="{608C95A5-F762-5CBB-B30D-4798FC8084EE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" name="组合 38">
            <a:extLst>
              <a:ext uri="{FF2B5EF4-FFF2-40B4-BE49-F238E27FC236}">
                <a16:creationId xmlns:a16="http://schemas.microsoft.com/office/drawing/2014/main" id="{0F870DA3-5B01-F71E-9018-8D1DAF1C069F}"/>
              </a:ext>
            </a:extLst>
          </p:cNvPr>
          <p:cNvGrpSpPr/>
          <p:nvPr userDrawn="1"/>
        </p:nvGrpSpPr>
        <p:grpSpPr>
          <a:xfrm>
            <a:off x="746760" y="2237130"/>
            <a:ext cx="3240000" cy="3240000"/>
            <a:chOff x="5638883" y="5946187"/>
            <a:chExt cx="305647" cy="305644"/>
          </a:xfrm>
        </p:grpSpPr>
        <p:grpSp>
          <p:nvGrpSpPr>
            <p:cNvPr id="4" name="组合 39">
              <a:extLst>
                <a:ext uri="{FF2B5EF4-FFF2-40B4-BE49-F238E27FC236}">
                  <a16:creationId xmlns:a16="http://schemas.microsoft.com/office/drawing/2014/main" id="{D00F3826-B199-7DE2-BC25-D93D3FCD4F1B}"/>
                </a:ext>
              </a:extLst>
            </p:cNvPr>
            <p:cNvGrpSpPr/>
            <p:nvPr/>
          </p:nvGrpSpPr>
          <p:grpSpPr>
            <a:xfrm>
              <a:off x="5638883" y="5946187"/>
              <a:ext cx="305647" cy="305644"/>
              <a:chOff x="1517330" y="1125257"/>
              <a:chExt cx="2204282" cy="2204282"/>
            </a:xfrm>
          </p:grpSpPr>
          <p:sp>
            <p:nvSpPr>
              <p:cNvPr id="7" name="椭圆 41">
                <a:extLst>
                  <a:ext uri="{FF2B5EF4-FFF2-40B4-BE49-F238E27FC236}">
                    <a16:creationId xmlns:a16="http://schemas.microsoft.com/office/drawing/2014/main" id="{1C7672FF-FF39-31D8-B138-5540B0E3735C}"/>
                  </a:ext>
                </a:extLst>
              </p:cNvPr>
              <p:cNvSpPr/>
              <p:nvPr/>
            </p:nvSpPr>
            <p:spPr>
              <a:xfrm>
                <a:off x="1517330" y="1125257"/>
                <a:ext cx="2204282" cy="2204282"/>
              </a:xfrm>
              <a:prstGeom prst="ellipse">
                <a:avLst/>
              </a:prstGeom>
              <a:gradFill>
                <a:gsLst>
                  <a:gs pos="0">
                    <a:srgbClr val="EBEBEB"/>
                  </a:gs>
                  <a:gs pos="100000">
                    <a:srgbClr val="FEFEFE"/>
                  </a:gs>
                </a:gsLst>
                <a:lin ang="7530000" scaled="0"/>
              </a:gradFill>
              <a:ln w="12700" cap="flat" cmpd="sng" algn="ctr">
                <a:solidFill>
                  <a:sysClr val="window" lastClr="FFFFFF"/>
                </a:solidFill>
                <a:prstDash val="solid"/>
                <a:miter lim="800000"/>
              </a:ln>
              <a:effectLst>
                <a:outerShdw blurRad="165100" dist="139700" dir="7800000" sx="74000" sy="74000" algn="tr" rotWithShape="0">
                  <a:prstClr val="black">
                    <a:alpha val="55000"/>
                  </a:prstClr>
                </a:outerShdw>
              </a:effectLst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8" name="椭圆 42">
                <a:extLst>
                  <a:ext uri="{FF2B5EF4-FFF2-40B4-BE49-F238E27FC236}">
                    <a16:creationId xmlns:a16="http://schemas.microsoft.com/office/drawing/2014/main" id="{5345CFFD-4E4D-D659-47A5-1D1845523FD4}"/>
                  </a:ext>
                </a:extLst>
              </p:cNvPr>
              <p:cNvSpPr/>
              <p:nvPr/>
            </p:nvSpPr>
            <p:spPr>
              <a:xfrm>
                <a:off x="1719372" y="1327298"/>
                <a:ext cx="1800200" cy="1800200"/>
              </a:xfrm>
              <a:prstGeom prst="ellipse">
                <a:avLst/>
              </a:prstGeom>
              <a:solidFill>
                <a:srgbClr val="2EA7E0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</p:grpSp>
        <p:sp>
          <p:nvSpPr>
            <p:cNvPr id="5" name="Freeform 6">
              <a:extLst>
                <a:ext uri="{FF2B5EF4-FFF2-40B4-BE49-F238E27FC236}">
                  <a16:creationId xmlns:a16="http://schemas.microsoft.com/office/drawing/2014/main" id="{025B41AB-EFC9-1813-164E-5B6105A4D61B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694390" y="6035130"/>
              <a:ext cx="194632" cy="113061"/>
            </a:xfrm>
            <a:custGeom>
              <a:gdLst>
                <a:gd name="T0" fmla="*/ 107 w 165"/>
                <a:gd name="T1" fmla="*/ 104 h 104"/>
                <a:gd name="T2" fmla="*/ 124 w 165"/>
                <a:gd name="T3" fmla="*/ 104 h 104"/>
                <a:gd name="T4" fmla="*/ 124 w 165"/>
                <a:gd name="T5" fmla="*/ 45 h 104"/>
                <a:gd name="T6" fmla="*/ 107 w 165"/>
                <a:gd name="T7" fmla="*/ 61 h 104"/>
                <a:gd name="T8" fmla="*/ 107 w 165"/>
                <a:gd name="T9" fmla="*/ 104 h 104"/>
                <a:gd name="T10" fmla="*/ 132 w 165"/>
                <a:gd name="T11" fmla="*/ 104 h 104"/>
                <a:gd name="T12" fmla="*/ 149 w 165"/>
                <a:gd name="T13" fmla="*/ 104 h 104"/>
                <a:gd name="T14" fmla="*/ 149 w 165"/>
                <a:gd name="T15" fmla="*/ 22 h 104"/>
                <a:gd name="T16" fmla="*/ 132 w 165"/>
                <a:gd name="T17" fmla="*/ 38 h 104"/>
                <a:gd name="T18" fmla="*/ 132 w 165"/>
                <a:gd name="T19" fmla="*/ 104 h 104"/>
                <a:gd name="T20" fmla="*/ 161 w 165"/>
                <a:gd name="T21" fmla="*/ 0 h 104"/>
                <a:gd name="T22" fmla="*/ 164 w 165"/>
                <a:gd name="T23" fmla="*/ 4 h 104"/>
                <a:gd name="T24" fmla="*/ 164 w 165"/>
                <a:gd name="T25" fmla="*/ 5 h 104"/>
                <a:gd name="T26" fmla="*/ 161 w 165"/>
                <a:gd name="T27" fmla="*/ 15 h 104"/>
                <a:gd name="T28" fmla="*/ 161 w 165"/>
                <a:gd name="T29" fmla="*/ 16 h 104"/>
                <a:gd name="T30" fmla="*/ 156 w 165"/>
                <a:gd name="T31" fmla="*/ 17 h 104"/>
                <a:gd name="T32" fmla="*/ 155 w 165"/>
                <a:gd name="T33" fmla="*/ 17 h 104"/>
                <a:gd name="T34" fmla="*/ 153 w 165"/>
                <a:gd name="T35" fmla="*/ 14 h 104"/>
                <a:gd name="T36" fmla="*/ 103 w 165"/>
                <a:gd name="T37" fmla="*/ 61 h 104"/>
                <a:gd name="T38" fmla="*/ 87 w 165"/>
                <a:gd name="T39" fmla="*/ 44 h 104"/>
                <a:gd name="T40" fmla="*/ 74 w 165"/>
                <a:gd name="T41" fmla="*/ 30 h 104"/>
                <a:gd name="T42" fmla="*/ 3 w 165"/>
                <a:gd name="T43" fmla="*/ 96 h 104"/>
                <a:gd name="T44" fmla="*/ 0 w 165"/>
                <a:gd name="T45" fmla="*/ 93 h 104"/>
                <a:gd name="T46" fmla="*/ 74 w 165"/>
                <a:gd name="T47" fmla="*/ 24 h 104"/>
                <a:gd name="T48" fmla="*/ 87 w 165"/>
                <a:gd name="T49" fmla="*/ 37 h 104"/>
                <a:gd name="T50" fmla="*/ 103 w 165"/>
                <a:gd name="T51" fmla="*/ 55 h 104"/>
                <a:gd name="T52" fmla="*/ 150 w 165"/>
                <a:gd name="T53" fmla="*/ 11 h 104"/>
                <a:gd name="T54" fmla="*/ 148 w 165"/>
                <a:gd name="T55" fmla="*/ 9 h 104"/>
                <a:gd name="T56" fmla="*/ 147 w 165"/>
                <a:gd name="T57" fmla="*/ 8 h 104"/>
                <a:gd name="T58" fmla="*/ 149 w 165"/>
                <a:gd name="T59" fmla="*/ 3 h 104"/>
                <a:gd name="T60" fmla="*/ 150 w 165"/>
                <a:gd name="T61" fmla="*/ 3 h 104"/>
                <a:gd name="T62" fmla="*/ 160 w 165"/>
                <a:gd name="T63" fmla="*/ 1 h 104"/>
                <a:gd name="T64" fmla="*/ 161 w 165"/>
                <a:gd name="T65" fmla="*/ 0 h 104"/>
                <a:gd name="T66" fmla="*/ 7 w 165"/>
                <a:gd name="T67" fmla="*/ 104 h 104"/>
                <a:gd name="T68" fmla="*/ 24 w 165"/>
                <a:gd name="T69" fmla="*/ 104 h 104"/>
                <a:gd name="T70" fmla="*/ 24 w 165"/>
                <a:gd name="T71" fmla="*/ 81 h 104"/>
                <a:gd name="T72" fmla="*/ 7 w 165"/>
                <a:gd name="T73" fmla="*/ 97 h 104"/>
                <a:gd name="T74" fmla="*/ 7 w 165"/>
                <a:gd name="T75" fmla="*/ 104 h 104"/>
                <a:gd name="T76" fmla="*/ 32 w 165"/>
                <a:gd name="T77" fmla="*/ 104 h 104"/>
                <a:gd name="T78" fmla="*/ 49 w 165"/>
                <a:gd name="T79" fmla="*/ 104 h 104"/>
                <a:gd name="T80" fmla="*/ 49 w 165"/>
                <a:gd name="T81" fmla="*/ 58 h 104"/>
                <a:gd name="T82" fmla="*/ 32 w 165"/>
                <a:gd name="T83" fmla="*/ 74 h 104"/>
                <a:gd name="T84" fmla="*/ 32 w 165"/>
                <a:gd name="T85" fmla="*/ 104 h 104"/>
                <a:gd name="T86" fmla="*/ 57 w 165"/>
                <a:gd name="T87" fmla="*/ 50 h 104"/>
                <a:gd name="T88" fmla="*/ 57 w 165"/>
                <a:gd name="T89" fmla="*/ 104 h 104"/>
                <a:gd name="T90" fmla="*/ 74 w 165"/>
                <a:gd name="T91" fmla="*/ 104 h 104"/>
                <a:gd name="T92" fmla="*/ 74 w 165"/>
                <a:gd name="T93" fmla="*/ 34 h 104"/>
                <a:gd name="T94" fmla="*/ 74 w 165"/>
                <a:gd name="T95" fmla="*/ 34 h 104"/>
                <a:gd name="T96" fmla="*/ 57 w 165"/>
                <a:gd name="T97" fmla="*/ 50 h 104"/>
                <a:gd name="T98" fmla="*/ 82 w 165"/>
                <a:gd name="T99" fmla="*/ 43 h 104"/>
                <a:gd name="T100" fmla="*/ 82 w 165"/>
                <a:gd name="T101" fmla="*/ 104 h 104"/>
                <a:gd name="T102" fmla="*/ 87 w 165"/>
                <a:gd name="T103" fmla="*/ 104 h 104"/>
                <a:gd name="T104" fmla="*/ 99 w 165"/>
                <a:gd name="T105" fmla="*/ 104 h 104"/>
                <a:gd name="T106" fmla="*/ 99 w 165"/>
                <a:gd name="T107" fmla="*/ 61 h 104"/>
                <a:gd name="T108" fmla="*/ 87 w 165"/>
                <a:gd name="T109" fmla="*/ 48 h 104"/>
                <a:gd name="T110" fmla="*/ 82 w 165"/>
                <a:gd name="T111" fmla="*/ 43 h 10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</a:cxnLst>
              <a:rect l="0" t="0" r="r" b="b"/>
              <a:pathLst>
                <a:path w="165" h="104">
                  <a:moveTo>
                    <a:pt x="107" y="104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24" y="45"/>
                    <a:pt x="124" y="45"/>
                    <a:pt x="124" y="45"/>
                  </a:cubicBezTo>
                  <a:cubicBezTo>
                    <a:pt x="107" y="61"/>
                    <a:pt x="107" y="61"/>
                    <a:pt x="107" y="61"/>
                  </a:cubicBezTo>
                  <a:cubicBezTo>
                    <a:pt x="107" y="104"/>
                    <a:pt x="107" y="104"/>
                    <a:pt x="107" y="104"/>
                  </a:cubicBezTo>
                  <a:close/>
                  <a:moveTo>
                    <a:pt x="132" y="104"/>
                  </a:moveTo>
                  <a:cubicBezTo>
                    <a:pt x="149" y="104"/>
                    <a:pt x="149" y="104"/>
                    <a:pt x="149" y="104"/>
                  </a:cubicBezTo>
                  <a:cubicBezTo>
                    <a:pt x="149" y="22"/>
                    <a:pt x="149" y="22"/>
                    <a:pt x="149" y="22"/>
                  </a:cubicBezTo>
                  <a:cubicBezTo>
                    <a:pt x="132" y="38"/>
                    <a:pt x="132" y="38"/>
                    <a:pt x="132" y="38"/>
                  </a:cubicBezTo>
                  <a:cubicBezTo>
                    <a:pt x="132" y="104"/>
                    <a:pt x="132" y="104"/>
                    <a:pt x="132" y="104"/>
                  </a:cubicBezTo>
                  <a:close/>
                  <a:moveTo>
                    <a:pt x="161" y="0"/>
                  </a:moveTo>
                  <a:cubicBezTo>
                    <a:pt x="164" y="0"/>
                    <a:pt x="165" y="2"/>
                    <a:pt x="164" y="4"/>
                  </a:cubicBezTo>
                  <a:cubicBezTo>
                    <a:pt x="164" y="5"/>
                    <a:pt x="164" y="5"/>
                    <a:pt x="164" y="5"/>
                  </a:cubicBezTo>
                  <a:cubicBezTo>
                    <a:pt x="163" y="8"/>
                    <a:pt x="162" y="12"/>
                    <a:pt x="161" y="15"/>
                  </a:cubicBezTo>
                  <a:cubicBezTo>
                    <a:pt x="161" y="16"/>
                    <a:pt x="161" y="16"/>
                    <a:pt x="161" y="16"/>
                  </a:cubicBezTo>
                  <a:cubicBezTo>
                    <a:pt x="160" y="19"/>
                    <a:pt x="158" y="19"/>
                    <a:pt x="156" y="17"/>
                  </a:cubicBezTo>
                  <a:cubicBezTo>
                    <a:pt x="155" y="17"/>
                    <a:pt x="155" y="17"/>
                    <a:pt x="155" y="17"/>
                  </a:cubicBezTo>
                  <a:cubicBezTo>
                    <a:pt x="154" y="16"/>
                    <a:pt x="154" y="15"/>
                    <a:pt x="153" y="14"/>
                  </a:cubicBezTo>
                  <a:cubicBezTo>
                    <a:pt x="103" y="61"/>
                    <a:pt x="103" y="61"/>
                    <a:pt x="103" y="61"/>
                  </a:cubicBezTo>
                  <a:cubicBezTo>
                    <a:pt x="87" y="44"/>
                    <a:pt x="87" y="44"/>
                    <a:pt x="87" y="44"/>
                  </a:cubicBezTo>
                  <a:cubicBezTo>
                    <a:pt x="74" y="30"/>
                    <a:pt x="74" y="30"/>
                    <a:pt x="74" y="30"/>
                  </a:cubicBezTo>
                  <a:cubicBezTo>
                    <a:pt x="3" y="96"/>
                    <a:pt x="3" y="96"/>
                    <a:pt x="3" y="96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74" y="24"/>
                    <a:pt x="74" y="24"/>
                    <a:pt x="74" y="24"/>
                  </a:cubicBezTo>
                  <a:cubicBezTo>
                    <a:pt x="87" y="37"/>
                    <a:pt x="87" y="37"/>
                    <a:pt x="87" y="37"/>
                  </a:cubicBezTo>
                  <a:cubicBezTo>
                    <a:pt x="103" y="55"/>
                    <a:pt x="103" y="55"/>
                    <a:pt x="103" y="55"/>
                  </a:cubicBezTo>
                  <a:cubicBezTo>
                    <a:pt x="150" y="11"/>
                    <a:pt x="150" y="11"/>
                    <a:pt x="150" y="11"/>
                  </a:cubicBezTo>
                  <a:cubicBezTo>
                    <a:pt x="149" y="10"/>
                    <a:pt x="148" y="9"/>
                    <a:pt x="148" y="9"/>
                  </a:cubicBezTo>
                  <a:cubicBezTo>
                    <a:pt x="147" y="8"/>
                    <a:pt x="147" y="8"/>
                    <a:pt x="147" y="8"/>
                  </a:cubicBezTo>
                  <a:cubicBezTo>
                    <a:pt x="145" y="6"/>
                    <a:pt x="146" y="4"/>
                    <a:pt x="149" y="3"/>
                  </a:cubicBezTo>
                  <a:cubicBezTo>
                    <a:pt x="150" y="3"/>
                    <a:pt x="150" y="3"/>
                    <a:pt x="150" y="3"/>
                  </a:cubicBezTo>
                  <a:cubicBezTo>
                    <a:pt x="152" y="2"/>
                    <a:pt x="157" y="1"/>
                    <a:pt x="160" y="1"/>
                  </a:cubicBezTo>
                  <a:cubicBezTo>
                    <a:pt x="161" y="0"/>
                    <a:pt x="161" y="0"/>
                    <a:pt x="161" y="0"/>
                  </a:cubicBezTo>
                  <a:close/>
                  <a:moveTo>
                    <a:pt x="7" y="104"/>
                  </a:moveTo>
                  <a:cubicBezTo>
                    <a:pt x="24" y="104"/>
                    <a:pt x="24" y="104"/>
                    <a:pt x="24" y="104"/>
                  </a:cubicBezTo>
                  <a:cubicBezTo>
                    <a:pt x="24" y="81"/>
                    <a:pt x="24" y="81"/>
                    <a:pt x="24" y="81"/>
                  </a:cubicBezTo>
                  <a:cubicBezTo>
                    <a:pt x="7" y="97"/>
                    <a:pt x="7" y="97"/>
                    <a:pt x="7" y="97"/>
                  </a:cubicBezTo>
                  <a:cubicBezTo>
                    <a:pt x="7" y="104"/>
                    <a:pt x="7" y="104"/>
                    <a:pt x="7" y="104"/>
                  </a:cubicBezTo>
                  <a:close/>
                  <a:moveTo>
                    <a:pt x="32" y="104"/>
                  </a:moveTo>
                  <a:cubicBezTo>
                    <a:pt x="49" y="104"/>
                    <a:pt x="49" y="104"/>
                    <a:pt x="49" y="104"/>
                  </a:cubicBezTo>
                  <a:cubicBezTo>
                    <a:pt x="49" y="58"/>
                    <a:pt x="49" y="58"/>
                    <a:pt x="49" y="58"/>
                  </a:cubicBezTo>
                  <a:cubicBezTo>
                    <a:pt x="32" y="74"/>
                    <a:pt x="32" y="74"/>
                    <a:pt x="32" y="74"/>
                  </a:cubicBezTo>
                  <a:cubicBezTo>
                    <a:pt x="32" y="104"/>
                    <a:pt x="32" y="104"/>
                    <a:pt x="32" y="104"/>
                  </a:cubicBezTo>
                  <a:close/>
                  <a:moveTo>
                    <a:pt x="57" y="50"/>
                  </a:moveTo>
                  <a:cubicBezTo>
                    <a:pt x="57" y="104"/>
                    <a:pt x="57" y="104"/>
                    <a:pt x="57" y="104"/>
                  </a:cubicBezTo>
                  <a:cubicBezTo>
                    <a:pt x="74" y="104"/>
                    <a:pt x="74" y="104"/>
                    <a:pt x="74" y="104"/>
                  </a:cubicBezTo>
                  <a:cubicBezTo>
                    <a:pt x="74" y="34"/>
                    <a:pt x="74" y="34"/>
                    <a:pt x="74" y="34"/>
                  </a:cubicBezTo>
                  <a:cubicBezTo>
                    <a:pt x="74" y="34"/>
                    <a:pt x="74" y="34"/>
                    <a:pt x="74" y="34"/>
                  </a:cubicBezTo>
                  <a:cubicBezTo>
                    <a:pt x="57" y="50"/>
                    <a:pt x="57" y="50"/>
                    <a:pt x="57" y="50"/>
                  </a:cubicBezTo>
                  <a:close/>
                  <a:moveTo>
                    <a:pt x="82" y="43"/>
                  </a:moveTo>
                  <a:cubicBezTo>
                    <a:pt x="82" y="104"/>
                    <a:pt x="82" y="104"/>
                    <a:pt x="82" y="104"/>
                  </a:cubicBezTo>
                  <a:cubicBezTo>
                    <a:pt x="87" y="104"/>
                    <a:pt x="87" y="104"/>
                    <a:pt x="87" y="104"/>
                  </a:cubicBezTo>
                  <a:cubicBezTo>
                    <a:pt x="99" y="104"/>
                    <a:pt x="99" y="104"/>
                    <a:pt x="99" y="104"/>
                  </a:cubicBezTo>
                  <a:cubicBezTo>
                    <a:pt x="99" y="61"/>
                    <a:pt x="99" y="61"/>
                    <a:pt x="99" y="61"/>
                  </a:cubicBezTo>
                  <a:cubicBezTo>
                    <a:pt x="87" y="48"/>
                    <a:pt x="87" y="48"/>
                    <a:pt x="87" y="48"/>
                  </a:cubicBezTo>
                  <a:lnTo>
                    <a:pt x="82" y="43"/>
                  </a:lnTo>
                  <a:close/>
                </a:path>
              </a:pathLst>
            </a:custGeom>
            <a:solidFill>
              <a:sysClr val="window" lastClr="FFFFFF">
                <a:lumMod val="95000"/>
              </a:sysClr>
            </a:solidFill>
            <a:ln>
              <a:noFill/>
            </a:ln>
          </p:spPr>
          <p:txBody>
            <a:bodyPr vert="horz" wrap="square" lIns="128580" tIns="64290" rIns="128580" bIns="6429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268831336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4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96239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293048" y="1093227"/>
            <a:ext cx="10094308" cy="962492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8727" y="2472347"/>
            <a:ext cx="10652233" cy="4063837"/>
          </a:xfrm>
          <a:prstGeom prst="rect">
            <a:avLst/>
          </a:prstGeom>
          <a:ln>
            <a:solidFill>
              <a:srgbClr val="0282D0"/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6" name="组合 40">
            <a:extLst>
              <a:ext uri="{FF2B5EF4-FFF2-40B4-BE49-F238E27FC236}">
                <a16:creationId xmlns:a16="http://schemas.microsoft.com/office/drawing/2014/main" id="{8AAB1F44-ACDB-607C-B7E8-35635B24AA81}"/>
              </a:ext>
            </a:extLst>
          </p:cNvPr>
          <p:cNvGrpSpPr/>
          <p:nvPr userDrawn="1"/>
        </p:nvGrpSpPr>
        <p:grpSpPr>
          <a:xfrm>
            <a:off x="277962" y="1113221"/>
            <a:ext cx="884716" cy="853876"/>
            <a:chExt cx="1155700" cy="1155698"/>
          </a:xfrm>
          <a:solidFill>
            <a:schemeClr val="bg1">
              <a:lumMod val="65000"/>
            </a:schemeClr>
          </a:solidFill>
        </p:grpSpPr>
        <p:sp>
          <p:nvSpPr>
            <p:cNvPr id="17" name="Oval 33">
              <a:extLst>
                <a:ext uri="{FF2B5EF4-FFF2-40B4-BE49-F238E27FC236}">
                  <a16:creationId xmlns:a16="http://schemas.microsoft.com/office/drawing/2014/main" id="{F92DABE3-AA67-1DDC-F60C-D77D4810F9E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5700" cy="1155698"/>
            </a:xfrm>
            <a:prstGeom prst="ellipse">
              <a:avLst/>
            </a:prstGeom>
            <a:solidFill>
              <a:srgbClr val="2EA7E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8" name="Freeform 36">
              <a:extLst>
                <a:ext uri="{FF2B5EF4-FFF2-40B4-BE49-F238E27FC236}">
                  <a16:creationId xmlns:a16="http://schemas.microsoft.com/office/drawing/2014/main" id="{D97350B2-2CEF-DE2C-7503-6ED4C1857D33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1937" y="217487"/>
              <a:ext cx="712788" cy="701675"/>
            </a:xfrm>
            <a:custGeom>
              <a:gdLst>
                <a:gd name="T0" fmla="*/ 188097 w 792"/>
                <a:gd name="T1" fmla="*/ 307152 h 779"/>
                <a:gd name="T2" fmla="*/ 249296 w 792"/>
                <a:gd name="T3" fmla="*/ 200865 h 779"/>
                <a:gd name="T4" fmla="*/ 350994 w 792"/>
                <a:gd name="T5" fmla="*/ 290938 h 779"/>
                <a:gd name="T6" fmla="*/ 264596 w 792"/>
                <a:gd name="T7" fmla="*/ 182850 h 779"/>
                <a:gd name="T8" fmla="*/ 350994 w 792"/>
                <a:gd name="T9" fmla="*/ 290938 h 779"/>
                <a:gd name="T10" fmla="*/ 350994 w 792"/>
                <a:gd name="T11" fmla="*/ 290938 h 779"/>
                <a:gd name="T12" fmla="*/ 420293 w 792"/>
                <a:gd name="T13" fmla="*/ 174743 h 779"/>
                <a:gd name="T14" fmla="*/ 442793 w 792"/>
                <a:gd name="T15" fmla="*/ 163034 h 779"/>
                <a:gd name="T16" fmla="*/ 445493 w 792"/>
                <a:gd name="T17" fmla="*/ 182850 h 779"/>
                <a:gd name="T18" fmla="*/ 439193 w 792"/>
                <a:gd name="T19" fmla="*/ 215276 h 779"/>
                <a:gd name="T20" fmla="*/ 418493 w 792"/>
                <a:gd name="T21" fmla="*/ 207170 h 779"/>
                <a:gd name="T22" fmla="*/ 393293 w 792"/>
                <a:gd name="T23" fmla="*/ 185552 h 779"/>
                <a:gd name="T24" fmla="*/ 410393 w 792"/>
                <a:gd name="T25" fmla="*/ 172942 h 779"/>
                <a:gd name="T26" fmla="*/ 442793 w 792"/>
                <a:gd name="T27" fmla="*/ 163034 h 779"/>
                <a:gd name="T28" fmla="*/ 337494 w 792"/>
                <a:gd name="T29" fmla="*/ 308953 h 779"/>
                <a:gd name="T30" fmla="*/ 325795 w 792"/>
                <a:gd name="T31" fmla="*/ 440461 h 779"/>
                <a:gd name="T32" fmla="*/ 371694 w 792"/>
                <a:gd name="T33" fmla="*/ 320663 h 779"/>
                <a:gd name="T34" fmla="*/ 280795 w 792"/>
                <a:gd name="T35" fmla="*/ 268420 h 779"/>
                <a:gd name="T36" fmla="*/ 246596 w 792"/>
                <a:gd name="T37" fmla="*/ 280130 h 779"/>
                <a:gd name="T38" fmla="*/ 292495 w 792"/>
                <a:gd name="T39" fmla="*/ 440461 h 779"/>
                <a:gd name="T40" fmla="*/ 280795 w 792"/>
                <a:gd name="T41" fmla="*/ 268420 h 779"/>
                <a:gd name="T42" fmla="*/ 416693 w 792"/>
                <a:gd name="T43" fmla="*/ 240497 h 779"/>
                <a:gd name="T44" fmla="*/ 404993 w 792"/>
                <a:gd name="T45" fmla="*/ 440461 h 779"/>
                <a:gd name="T46" fmla="*/ 450892 w 792"/>
                <a:gd name="T47" fmla="*/ 253107 h 779"/>
                <a:gd name="T48" fmla="*/ 201597 w 792"/>
                <a:gd name="T49" fmla="*/ 351288 h 779"/>
                <a:gd name="T50" fmla="*/ 167397 w 792"/>
                <a:gd name="T51" fmla="*/ 362997 h 779"/>
                <a:gd name="T52" fmla="*/ 213296 w 792"/>
                <a:gd name="T53" fmla="*/ 440461 h 779"/>
                <a:gd name="T54" fmla="*/ 201597 w 792"/>
                <a:gd name="T55" fmla="*/ 351288 h 779"/>
                <a:gd name="T56" fmla="*/ 122398 w 792"/>
                <a:gd name="T57" fmla="*/ 440461 h 779"/>
                <a:gd name="T58" fmla="*/ 110698 w 792"/>
                <a:gd name="T59" fmla="*/ 170240 h 779"/>
                <a:gd name="T60" fmla="*/ 134098 w 792"/>
                <a:gd name="T61" fmla="*/ 170240 h 779"/>
                <a:gd name="T62" fmla="*/ 477892 w 792"/>
                <a:gd name="T63" fmla="*/ 417042 h 779"/>
                <a:gd name="T64" fmla="*/ 477892 w 792"/>
                <a:gd name="T65" fmla="*/ 440461 h 779"/>
                <a:gd name="T66" fmla="*/ 110698 w 792"/>
                <a:gd name="T67" fmla="*/ 428751 h 779"/>
                <a:gd name="T68" fmla="*/ 477892 w 792"/>
                <a:gd name="T69" fmla="*/ 417042 h 779"/>
                <a:gd name="T70" fmla="*/ 611990 w 792"/>
                <a:gd name="T71" fmla="*/ 701675 h 779"/>
                <a:gd name="T72" fmla="*/ 436493 w 792"/>
                <a:gd name="T73" fmla="*/ 566564 h 779"/>
                <a:gd name="T74" fmla="*/ 0 w 792"/>
                <a:gd name="T75" fmla="*/ 299045 h 779"/>
                <a:gd name="T76" fmla="*/ 599390 w 792"/>
                <a:gd name="T77" fmla="*/ 299045 h 779"/>
                <a:gd name="T78" fmla="*/ 677689 w 792"/>
                <a:gd name="T79" fmla="*/ 544947 h 779"/>
                <a:gd name="T80" fmla="*/ 300595 w 792"/>
                <a:gd name="T81" fmla="*/ 561160 h 779"/>
                <a:gd name="T82" fmla="*/ 561591 w 792"/>
                <a:gd name="T83" fmla="*/ 299045 h 779"/>
                <a:gd name="T84" fmla="*/ 38699 w 792"/>
                <a:gd name="T85" fmla="*/ 299045 h 779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</a:gdLst>
              <a:cxnLst>
                <a:cxn ang="T86">
                  <a:pos x="T0" y="T1"/>
                </a:cxn>
                <a:cxn ang="T87">
                  <a:pos x="T2" y="T3"/>
                </a:cxn>
                <a:cxn ang="T88">
                  <a:pos x="T4" y="T5"/>
                </a:cxn>
                <a:cxn ang="T89">
                  <a:pos x="T6" y="T7"/>
                </a:cxn>
                <a:cxn ang="T90">
                  <a:pos x="T8" y="T9"/>
                </a:cxn>
                <a:cxn ang="T91">
                  <a:pos x="T10" y="T11"/>
                </a:cxn>
                <a:cxn ang="T92">
                  <a:pos x="T12" y="T13"/>
                </a:cxn>
                <a:cxn ang="T93">
                  <a:pos x="T14" y="T15"/>
                </a:cxn>
                <a:cxn ang="T94">
                  <a:pos x="T16" y="T17"/>
                </a:cxn>
                <a:cxn ang="T95">
                  <a:pos x="T18" y="T19"/>
                </a:cxn>
                <a:cxn ang="T96">
                  <a:pos x="T20" y="T21"/>
                </a:cxn>
                <a:cxn ang="T97">
                  <a:pos x="T22" y="T23"/>
                </a:cxn>
                <a:cxn ang="T98">
                  <a:pos x="T24" y="T25"/>
                </a:cxn>
                <a:cxn ang="T99">
                  <a:pos x="T26" y="T27"/>
                </a:cxn>
                <a:cxn ang="T100">
                  <a:pos x="T28" y="T29"/>
                </a:cxn>
                <a:cxn ang="T101">
                  <a:pos x="T30" y="T31"/>
                </a:cxn>
                <a:cxn ang="T102">
                  <a:pos x="T32" y="T33"/>
                </a:cxn>
                <a:cxn ang="T103">
                  <a:pos x="T34" y="T35"/>
                </a:cxn>
                <a:cxn ang="T104">
                  <a:pos x="T36" y="T37"/>
                </a:cxn>
                <a:cxn ang="T105">
                  <a:pos x="T38" y="T39"/>
                </a:cxn>
                <a:cxn ang="T106">
                  <a:pos x="T40" y="T41"/>
                </a:cxn>
                <a:cxn ang="T107">
                  <a:pos x="T42" y="T43"/>
                </a:cxn>
                <a:cxn ang="T108">
                  <a:pos x="T44" y="T45"/>
                </a:cxn>
                <a:cxn ang="T109">
                  <a:pos x="T46" y="T47"/>
                </a:cxn>
                <a:cxn ang="T110">
                  <a:pos x="T48" y="T49"/>
                </a:cxn>
                <a:cxn ang="T111">
                  <a:pos x="T50" y="T51"/>
                </a:cxn>
                <a:cxn ang="T112">
                  <a:pos x="T52" y="T53"/>
                </a:cxn>
                <a:cxn ang="T113">
                  <a:pos x="T54" y="T55"/>
                </a:cxn>
                <a:cxn ang="T114">
                  <a:pos x="T56" y="T57"/>
                </a:cxn>
                <a:cxn ang="T115">
                  <a:pos x="T58" y="T59"/>
                </a:cxn>
                <a:cxn ang="T116">
                  <a:pos x="T60" y="T61"/>
                </a:cxn>
                <a:cxn ang="T117">
                  <a:pos x="T62" y="T63"/>
                </a:cxn>
                <a:cxn ang="T118">
                  <a:pos x="T64" y="T65"/>
                </a:cxn>
                <a:cxn ang="T119">
                  <a:pos x="T66" y="T67"/>
                </a:cxn>
                <a:cxn ang="T120">
                  <a:pos x="T68" y="T69"/>
                </a:cxn>
                <a:cxn ang="T121">
                  <a:pos x="T70" y="T71"/>
                </a:cxn>
                <a:cxn ang="T122">
                  <a:pos x="T72" y="T73"/>
                </a:cxn>
                <a:cxn ang="T123">
                  <a:pos x="T74" y="T75"/>
                </a:cxn>
                <a:cxn ang="T124">
                  <a:pos x="T76" y="T77"/>
                </a:cxn>
                <a:cxn ang="T125">
                  <a:pos x="T78" y="T79"/>
                </a:cxn>
                <a:cxn ang="T126">
                  <a:pos x="T80" y="T81"/>
                </a:cxn>
                <a:cxn ang="T127">
                  <a:pos x="T82" y="T83"/>
                </a:cxn>
                <a:cxn ang="T128">
                  <a:pos x="T84" y="T85"/>
                </a:cxn>
              </a:cxnLst>
              <a:rect l="0" t="0" r="r" b="b"/>
              <a:pathLst>
                <a:path w="792" h="779">
                  <a:moveTo>
                    <a:pt x="297" y="240"/>
                  </a:moveTo>
                  <a:lnTo>
                    <a:pt x="209" y="341"/>
                  </a:lnTo>
                  <a:lnTo>
                    <a:pt x="188" y="323"/>
                  </a:lnTo>
                  <a:lnTo>
                    <a:pt x="277" y="223"/>
                  </a:lnTo>
                  <a:lnTo>
                    <a:pt x="297" y="240"/>
                  </a:lnTo>
                  <a:close/>
                  <a:moveTo>
                    <a:pt x="390" y="323"/>
                  </a:moveTo>
                  <a:lnTo>
                    <a:pt x="276" y="224"/>
                  </a:lnTo>
                  <a:lnTo>
                    <a:pt x="294" y="203"/>
                  </a:lnTo>
                  <a:lnTo>
                    <a:pt x="408" y="303"/>
                  </a:lnTo>
                  <a:lnTo>
                    <a:pt x="390" y="323"/>
                  </a:lnTo>
                  <a:close/>
                  <a:moveTo>
                    <a:pt x="487" y="212"/>
                  </a:moveTo>
                  <a:lnTo>
                    <a:pt x="390" y="323"/>
                  </a:lnTo>
                  <a:lnTo>
                    <a:pt x="369" y="305"/>
                  </a:lnTo>
                  <a:lnTo>
                    <a:pt x="467" y="194"/>
                  </a:lnTo>
                  <a:lnTo>
                    <a:pt x="487" y="212"/>
                  </a:lnTo>
                  <a:close/>
                  <a:moveTo>
                    <a:pt x="492" y="181"/>
                  </a:moveTo>
                  <a:cubicBezTo>
                    <a:pt x="497" y="179"/>
                    <a:pt x="500" y="182"/>
                    <a:pt x="499" y="187"/>
                  </a:cubicBezTo>
                  <a:lnTo>
                    <a:pt x="495" y="203"/>
                  </a:lnTo>
                  <a:cubicBezTo>
                    <a:pt x="494" y="209"/>
                    <a:pt x="492" y="217"/>
                    <a:pt x="491" y="222"/>
                  </a:cubicBezTo>
                  <a:lnTo>
                    <a:pt x="488" y="239"/>
                  </a:lnTo>
                  <a:cubicBezTo>
                    <a:pt x="487" y="244"/>
                    <a:pt x="483" y="245"/>
                    <a:pt x="479" y="242"/>
                  </a:cubicBezTo>
                  <a:lnTo>
                    <a:pt x="465" y="230"/>
                  </a:lnTo>
                  <a:cubicBezTo>
                    <a:pt x="461" y="227"/>
                    <a:pt x="455" y="221"/>
                    <a:pt x="451" y="217"/>
                  </a:cubicBezTo>
                  <a:lnTo>
                    <a:pt x="437" y="206"/>
                  </a:lnTo>
                  <a:cubicBezTo>
                    <a:pt x="433" y="202"/>
                    <a:pt x="434" y="198"/>
                    <a:pt x="439" y="197"/>
                  </a:cubicBezTo>
                  <a:lnTo>
                    <a:pt x="456" y="192"/>
                  </a:lnTo>
                  <a:cubicBezTo>
                    <a:pt x="461" y="190"/>
                    <a:pt x="470" y="187"/>
                    <a:pt x="475" y="186"/>
                  </a:cubicBezTo>
                  <a:lnTo>
                    <a:pt x="492" y="181"/>
                  </a:lnTo>
                  <a:close/>
                  <a:moveTo>
                    <a:pt x="400" y="343"/>
                  </a:moveTo>
                  <a:lnTo>
                    <a:pt x="375" y="343"/>
                  </a:lnTo>
                  <a:cubicBezTo>
                    <a:pt x="368" y="343"/>
                    <a:pt x="362" y="349"/>
                    <a:pt x="362" y="356"/>
                  </a:cubicBezTo>
                  <a:lnTo>
                    <a:pt x="362" y="489"/>
                  </a:lnTo>
                  <a:lnTo>
                    <a:pt x="413" y="489"/>
                  </a:lnTo>
                  <a:lnTo>
                    <a:pt x="413" y="356"/>
                  </a:lnTo>
                  <a:cubicBezTo>
                    <a:pt x="413" y="349"/>
                    <a:pt x="407" y="343"/>
                    <a:pt x="400" y="343"/>
                  </a:cubicBezTo>
                  <a:close/>
                  <a:moveTo>
                    <a:pt x="312" y="298"/>
                  </a:moveTo>
                  <a:lnTo>
                    <a:pt x="287" y="298"/>
                  </a:lnTo>
                  <a:cubicBezTo>
                    <a:pt x="280" y="298"/>
                    <a:pt x="274" y="304"/>
                    <a:pt x="274" y="311"/>
                  </a:cubicBezTo>
                  <a:lnTo>
                    <a:pt x="274" y="489"/>
                  </a:lnTo>
                  <a:lnTo>
                    <a:pt x="325" y="489"/>
                  </a:lnTo>
                  <a:lnTo>
                    <a:pt x="325" y="311"/>
                  </a:lnTo>
                  <a:cubicBezTo>
                    <a:pt x="325" y="304"/>
                    <a:pt x="319" y="298"/>
                    <a:pt x="312" y="298"/>
                  </a:cubicBezTo>
                  <a:close/>
                  <a:moveTo>
                    <a:pt x="488" y="267"/>
                  </a:moveTo>
                  <a:lnTo>
                    <a:pt x="463" y="267"/>
                  </a:lnTo>
                  <a:cubicBezTo>
                    <a:pt x="456" y="267"/>
                    <a:pt x="450" y="273"/>
                    <a:pt x="450" y="281"/>
                  </a:cubicBezTo>
                  <a:lnTo>
                    <a:pt x="450" y="489"/>
                  </a:lnTo>
                  <a:lnTo>
                    <a:pt x="501" y="489"/>
                  </a:lnTo>
                  <a:lnTo>
                    <a:pt x="501" y="281"/>
                  </a:lnTo>
                  <a:cubicBezTo>
                    <a:pt x="501" y="273"/>
                    <a:pt x="495" y="267"/>
                    <a:pt x="488" y="267"/>
                  </a:cubicBezTo>
                  <a:close/>
                  <a:moveTo>
                    <a:pt x="224" y="390"/>
                  </a:moveTo>
                  <a:lnTo>
                    <a:pt x="200" y="390"/>
                  </a:lnTo>
                  <a:cubicBezTo>
                    <a:pt x="192" y="390"/>
                    <a:pt x="186" y="396"/>
                    <a:pt x="186" y="403"/>
                  </a:cubicBezTo>
                  <a:lnTo>
                    <a:pt x="186" y="489"/>
                  </a:lnTo>
                  <a:lnTo>
                    <a:pt x="237" y="489"/>
                  </a:lnTo>
                  <a:lnTo>
                    <a:pt x="237" y="403"/>
                  </a:lnTo>
                  <a:cubicBezTo>
                    <a:pt x="237" y="396"/>
                    <a:pt x="231" y="390"/>
                    <a:pt x="224" y="390"/>
                  </a:cubicBezTo>
                  <a:close/>
                  <a:moveTo>
                    <a:pt x="149" y="476"/>
                  </a:moveTo>
                  <a:cubicBezTo>
                    <a:pt x="149" y="483"/>
                    <a:pt x="144" y="489"/>
                    <a:pt x="136" y="489"/>
                  </a:cubicBezTo>
                  <a:cubicBezTo>
                    <a:pt x="129" y="489"/>
                    <a:pt x="123" y="483"/>
                    <a:pt x="123" y="476"/>
                  </a:cubicBezTo>
                  <a:lnTo>
                    <a:pt x="123" y="189"/>
                  </a:lnTo>
                  <a:cubicBezTo>
                    <a:pt x="123" y="182"/>
                    <a:pt x="129" y="176"/>
                    <a:pt x="136" y="176"/>
                  </a:cubicBezTo>
                  <a:cubicBezTo>
                    <a:pt x="143" y="176"/>
                    <a:pt x="149" y="182"/>
                    <a:pt x="149" y="189"/>
                  </a:cubicBezTo>
                  <a:lnTo>
                    <a:pt x="149" y="476"/>
                  </a:lnTo>
                  <a:close/>
                  <a:moveTo>
                    <a:pt x="531" y="463"/>
                  </a:moveTo>
                  <a:cubicBezTo>
                    <a:pt x="538" y="463"/>
                    <a:pt x="544" y="469"/>
                    <a:pt x="544" y="476"/>
                  </a:cubicBezTo>
                  <a:cubicBezTo>
                    <a:pt x="544" y="483"/>
                    <a:pt x="538" y="489"/>
                    <a:pt x="531" y="489"/>
                  </a:cubicBezTo>
                  <a:lnTo>
                    <a:pt x="136" y="489"/>
                  </a:lnTo>
                  <a:cubicBezTo>
                    <a:pt x="129" y="489"/>
                    <a:pt x="123" y="483"/>
                    <a:pt x="123" y="476"/>
                  </a:cubicBezTo>
                  <a:cubicBezTo>
                    <a:pt x="123" y="469"/>
                    <a:pt x="129" y="463"/>
                    <a:pt x="136" y="463"/>
                  </a:cubicBezTo>
                  <a:lnTo>
                    <a:pt x="531" y="463"/>
                  </a:lnTo>
                  <a:close/>
                  <a:moveTo>
                    <a:pt x="753" y="750"/>
                  </a:moveTo>
                  <a:cubicBezTo>
                    <a:pt x="732" y="770"/>
                    <a:pt x="706" y="779"/>
                    <a:pt x="680" y="779"/>
                  </a:cubicBezTo>
                  <a:cubicBezTo>
                    <a:pt x="654" y="779"/>
                    <a:pt x="628" y="770"/>
                    <a:pt x="608" y="750"/>
                  </a:cubicBezTo>
                  <a:lnTo>
                    <a:pt x="485" y="629"/>
                  </a:lnTo>
                  <a:cubicBezTo>
                    <a:pt x="440" y="653"/>
                    <a:pt x="388" y="666"/>
                    <a:pt x="334" y="666"/>
                  </a:cubicBezTo>
                  <a:cubicBezTo>
                    <a:pt x="149" y="666"/>
                    <a:pt x="0" y="517"/>
                    <a:pt x="0" y="332"/>
                  </a:cubicBezTo>
                  <a:cubicBezTo>
                    <a:pt x="0" y="149"/>
                    <a:pt x="149" y="0"/>
                    <a:pt x="334" y="0"/>
                  </a:cubicBezTo>
                  <a:cubicBezTo>
                    <a:pt x="517" y="0"/>
                    <a:pt x="666" y="149"/>
                    <a:pt x="666" y="332"/>
                  </a:cubicBezTo>
                  <a:cubicBezTo>
                    <a:pt x="666" y="387"/>
                    <a:pt x="653" y="439"/>
                    <a:pt x="630" y="484"/>
                  </a:cubicBezTo>
                  <a:lnTo>
                    <a:pt x="753" y="605"/>
                  </a:lnTo>
                  <a:cubicBezTo>
                    <a:pt x="792" y="645"/>
                    <a:pt x="792" y="709"/>
                    <a:pt x="753" y="750"/>
                  </a:cubicBezTo>
                  <a:close/>
                  <a:moveTo>
                    <a:pt x="334" y="623"/>
                  </a:moveTo>
                  <a:lnTo>
                    <a:pt x="334" y="623"/>
                  </a:lnTo>
                  <a:cubicBezTo>
                    <a:pt x="494" y="623"/>
                    <a:pt x="624" y="493"/>
                    <a:pt x="624" y="332"/>
                  </a:cubicBezTo>
                  <a:cubicBezTo>
                    <a:pt x="624" y="172"/>
                    <a:pt x="494" y="42"/>
                    <a:pt x="334" y="42"/>
                  </a:cubicBezTo>
                  <a:cubicBezTo>
                    <a:pt x="173" y="42"/>
                    <a:pt x="43" y="172"/>
                    <a:pt x="43" y="332"/>
                  </a:cubicBezTo>
                  <a:cubicBezTo>
                    <a:pt x="43" y="493"/>
                    <a:pt x="173" y="623"/>
                    <a:pt x="334" y="623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1" name="矩形 67">
            <a:extLst>
              <a:ext uri="{FF2B5EF4-FFF2-40B4-BE49-F238E27FC236}">
                <a16:creationId xmlns:a16="http://schemas.microsoft.com/office/drawing/2014/main" id="{6ABA95C0-806D-ECB1-8A2F-307099397213}"/>
              </a:ext>
            </a:extLst>
          </p:cNvPr>
          <p:cNvSpPr/>
          <p:nvPr userDrawn="1"/>
        </p:nvSpPr>
        <p:spPr>
          <a:xfrm>
            <a:off x="838679" y="2227700"/>
            <a:ext cx="10652234" cy="244647"/>
          </a:xfrm>
          <a:prstGeom prst="rect">
            <a:avLst/>
          </a:prstGeom>
          <a:solidFill>
            <a:srgbClr val="0282D0"/>
          </a:solidFill>
          <a:ln w="12700"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98897144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6.25E-07 -4.07407E-06 L -0.30925 0.12084" pathEditMode="relative" rAng="0" ptsTypes="AA">
                                      <p:cBhvr>
                                        <p:cTn id="8" dur="1000" spd="-999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-15469" y="604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  <p:extLst>
      <p:ext uri="{BB962C8B-B14F-4D97-AF65-F5344CB8AC3E}">
        <p14:creationId xmlns:p14="http://schemas.microsoft.com/office/powerpoint/2010/main" val="1268851084"/>
      </p:ext>
    </p:extLst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1" name="Group 10">
            <a:extLst>
              <a:ext uri="{FF2B5EF4-FFF2-40B4-BE49-F238E27FC236}">
                <a16:creationId xmlns:a16="http://schemas.microsoft.com/office/drawing/2014/main" id="{8562DD51-F5A7-253A-0992-107A13A396EC}"/>
              </a:ext>
            </a:extLst>
          </p:cNvPr>
          <p:cNvGrpSpPr/>
          <p:nvPr userDrawn="1"/>
        </p:nvGrpSpPr>
        <p:grpSpPr>
          <a:xfrm>
            <a:off x="0" y="168599"/>
            <a:ext cx="12192000" cy="786441"/>
            <a:chOff x="0" y="351479"/>
            <a:chExt cx="12192000" cy="646335"/>
          </a:xfrm>
        </p:grpSpPr>
        <p:sp>
          <p:nvSpPr>
            <p:cNvPr id="5" name="矩形 6">
              <a:extLst>
                <a:ext uri="{FF2B5EF4-FFF2-40B4-BE49-F238E27FC236}">
                  <a16:creationId xmlns:a16="http://schemas.microsoft.com/office/drawing/2014/main" id="{86FB810B-09A0-AE66-70C9-92AC6AAE05FD}"/>
                </a:ext>
              </a:extLst>
            </p:cNvPr>
            <p:cNvSpPr/>
            <p:nvPr userDrawn="1"/>
          </p:nvSpPr>
          <p:spPr>
            <a:xfrm>
              <a:off x="0" y="450937"/>
              <a:ext cx="1215025" cy="450937"/>
            </a:xfrm>
            <a:prstGeom prst="rect">
              <a:avLst/>
            </a:prstGeom>
            <a:solidFill>
              <a:srgbClr val="2EA7E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" name="矩形 7">
              <a:extLst>
                <a:ext uri="{FF2B5EF4-FFF2-40B4-BE49-F238E27FC236}">
                  <a16:creationId xmlns:a16="http://schemas.microsoft.com/office/drawing/2014/main" id="{D1DD4A9D-4E59-ACDB-B666-D47BE69FADDD}"/>
                </a:ext>
              </a:extLst>
            </p:cNvPr>
            <p:cNvSpPr/>
            <p:nvPr userDrawn="1"/>
          </p:nvSpPr>
          <p:spPr>
            <a:xfrm>
              <a:off x="1215025" y="450936"/>
              <a:ext cx="10976975" cy="450938"/>
            </a:xfrm>
            <a:prstGeom prst="rect">
              <a:avLst/>
            </a:pr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" name="直角三角形 8">
              <a:extLst>
                <a:ext uri="{FF2B5EF4-FFF2-40B4-BE49-F238E27FC236}">
                  <a16:creationId xmlns:a16="http://schemas.microsoft.com/office/drawing/2014/main" id="{E0177407-331D-530D-52E3-698AD332285F}"/>
                </a:ext>
              </a:extLst>
            </p:cNvPr>
            <p:cNvSpPr/>
            <p:nvPr userDrawn="1"/>
          </p:nvSpPr>
          <p:spPr>
            <a:xfrm>
              <a:off x="11783149" y="351479"/>
              <a:ext cx="107972" cy="74995"/>
            </a:xfrm>
            <a:prstGeom prst="rtTriangle">
              <a:avLst/>
            </a:prstGeom>
            <a:solidFill>
              <a:srgbClr val="F8F8F8">
                <a:alpha val="84706"/>
              </a:srgb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9" name="Rectangle 5">
              <a:extLst>
                <a:ext uri="{FF2B5EF4-FFF2-40B4-BE49-F238E27FC236}">
                  <a16:creationId xmlns:a16="http://schemas.microsoft.com/office/drawing/2014/main" id="{58416421-B74D-341A-C392-684EA7723661}"/>
                </a:ext>
              </a:extLst>
            </p:cNvPr>
            <p:cNvSpPr>
              <a:spLocks noChangeArrowheads="1"/>
            </p:cNvSpPr>
            <p:nvPr userDrawn="1"/>
          </p:nvSpPr>
          <p:spPr bwMode="auto">
            <a:xfrm rot="16200000">
              <a:off x="11129319" y="343982"/>
              <a:ext cx="634120" cy="673544"/>
            </a:xfrm>
            <a:custGeom>
              <a:rect l="l" t="t" r="r" b="b"/>
              <a:pathLst>
                <a:path w="4732299" h="655200">
                  <a:moveTo>
                    <a:pt x="29842" y="0"/>
                  </a:moveTo>
                  <a:lnTo>
                    <a:pt x="4732299" y="0"/>
                  </a:lnTo>
                  <a:lnTo>
                    <a:pt x="4732299" y="655200"/>
                  </a:lnTo>
                  <a:lnTo>
                    <a:pt x="0" y="655200"/>
                  </a:lnTo>
                  <a:lnTo>
                    <a:pt x="0" y="651669"/>
                  </a:lnTo>
                  <a:lnTo>
                    <a:pt x="25384" y="651669"/>
                  </a:lnTo>
                  <a:lnTo>
                    <a:pt x="393662" y="323851"/>
                  </a:lnTo>
                  <a:close/>
                </a:path>
              </a:pathLst>
            </a:custGeom>
            <a:solidFill>
              <a:schemeClr val="bg1">
                <a:alpha val="85000"/>
              </a:scheme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28262701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84" r:id="rId2"/>
    <p:sldLayoutId id="2147483686" r:id="rId3"/>
    <p:sldLayoutId id="2147483720" r:id="rId4"/>
    <p:sldLayoutId id="2147483721" r:id="rId5"/>
    <p:sldLayoutId id="2147483729" r:id="rId6"/>
    <p:sldLayoutId id="2147483730" r:id="rId7"/>
    <p:sldLayoutId id="2147483731" r:id="rId8"/>
    <p:sldLayoutId id="2147483732" r:id="rId9"/>
    <p:sldLayoutId id="2147483733" r:id="rId10"/>
    <p:sldLayoutId id="2147483734" r:id="rId11"/>
    <p:sldLayoutId id="2147483735" r:id="rId12"/>
  </p:sldLayoutIdLst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  <p:hf sldNum="0" hdr="0" dt="0"/>
  <p:txStyles>
    <p:titleStyle>
      <a:lvl1pPr algn="ctr" defTabSz="1218987" rtl="0" eaLnBrk="1" latinLnBrk="0" hangingPunct="1">
        <a:spcBef>
          <a:spcPct val="0"/>
        </a:spcBef>
        <a:buNone/>
        <a:defRPr sz="4300" kern="1200" cap="all" baseline="0">
          <a:solidFill>
            <a:schemeClr val="tx1"/>
          </a:solidFill>
          <a:latin typeface="Arial" pitchFamily="34" charset="0"/>
          <a:ea typeface="+mj-ea"/>
          <a:cs typeface="Arial" pitchFamily="34" charset="0"/>
        </a:defRPr>
      </a:lvl1pPr>
    </p:titleStyle>
    <p:bodyStyle>
      <a:lvl1pPr marL="457120" indent="-457120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43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1pPr>
      <a:lvl2pPr marL="990427" indent="-380933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2pPr>
      <a:lvl3pPr marL="1523733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2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3pPr>
      <a:lvl4pPr marL="2133227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4pPr>
      <a:lvl5pPr marL="2742720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5pPr>
      <a:lvl6pPr marL="335221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6pPr>
      <a:lvl7pPr marL="3961707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7pPr>
      <a:lvl8pPr marL="4571200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8pPr>
      <a:lvl9pPr marL="518069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0949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21898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82848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4pPr>
      <a:lvl5pPr marL="243797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5pPr>
      <a:lvl6pPr marL="304746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6pPr>
      <a:lvl7pPr marL="365696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7pPr>
      <a:lvl8pPr marL="426645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8pPr>
      <a:lvl9pPr marL="487594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0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0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0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37140143046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F3C1DA35-ABDB-4E6C-E630-E3963AD8463F}"/>
              </a:ext>
            </a:extLst>
          </p:cNvPr>
          <p:cNvSpPr/>
          <p:nvPr/>
        </p:nvSpPr>
        <p:spPr>
          <a:xfrm>
            <a:off x="0" y="0"/>
            <a:ext cx="12191999" cy="3449665"/>
          </a:xfrm>
          <a:prstGeom prst="rect">
            <a:avLst/>
          </a:prstGeom>
          <a:gradFill flip="none" rotWithShape="1">
            <a:gsLst>
              <a:gs pos="0">
                <a:srgbClr val="2EA7E0">
                  <a:shade val="30000"/>
                  <a:satMod val="115000"/>
                </a:srgbClr>
              </a:gs>
              <a:gs pos="50000">
                <a:srgbClr val="2EA7E0">
                  <a:shade val="67500"/>
                  <a:satMod val="115000"/>
                </a:srgbClr>
              </a:gs>
              <a:gs pos="100000">
                <a:srgbClr val="2EA7E0">
                  <a:shade val="100000"/>
                  <a:satMod val="115000"/>
                </a:srgbClr>
              </a:gs>
            </a:gsLst>
            <a:lin ang="135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59FB31E2-8FE5-4A07-7349-007F5891201D}"/>
              </a:ext>
            </a:extLst>
          </p:cNvPr>
          <p:cNvSpPr/>
          <p:nvPr/>
        </p:nvSpPr>
        <p:spPr>
          <a:xfrm>
            <a:off x="9190181" y="298540"/>
            <a:ext cx="3001819" cy="461665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 cap="none" spc="0">
                <a:ln w="10160">
                  <a:solidFill>
                    <a:schemeClr val="accent5"/>
                  </a:solidFill>
                  <a:prstDash val="solid"/>
                </a:ln>
                <a:solidFill>
                  <a:schemeClr val="bg1"/>
                </a:solidFill>
                <a:effectLst>
                  <a:outerShdw blurRad="38100" dist="22860" dir="5400000" algn="tl" rotWithShape="0">
                    <a:srgbClr val="000000">
                      <a:alpha val="30000"/>
                    </a:srgbClr>
                  </a:outerShdw>
                </a:effectLst>
                <a:latin typeface="幼圆" panose="02010509060101010101" pitchFamily="49" charset="-122"/>
                <a:ea typeface="幼圆" panose="02010509060101010101" pitchFamily="49" charset="-122"/>
              </a:rPr>
              <a:t>数智创新 变革未来</a:t>
            </a:r>
            <a:endParaRPr lang="en-US" altLang="zh-CN" sz="2400" b="1" cap="none" spc="0">
              <a:ln w="10160">
                <a:solidFill>
                  <a:schemeClr val="accent5"/>
                </a:solidFill>
                <a:prstDash val="solid"/>
              </a:ln>
              <a:solidFill>
                <a:schemeClr val="bg1"/>
              </a:solidFill>
              <a:effectLst>
                <a:outerShdw blurRad="38100" dist="22860" dir="5400000" algn="tl" rotWithShape="0">
                  <a:srgbClr val="000000">
                    <a:alpha val="30000"/>
                  </a:srgbClr>
                </a:outerShdw>
              </a:effectLst>
              <a:latin typeface="幼圆" panose="02010509060101010101" pitchFamily="49" charset="-122"/>
              <a:ea typeface="幼圆" panose="02010509060101010101" pitchFamily="49" charset="-122"/>
            </a:endParaRPr>
          </a:p>
        </p:txBody>
      </p:sp>
      <p:grpSp>
        <p:nvGrpSpPr>
          <p:cNvPr id="4" name="Group 3">
            <a:extLst>
              <a:ext uri="{FF2B5EF4-FFF2-40B4-BE49-F238E27FC236}">
                <a16:creationId xmlns:a16="http://schemas.microsoft.com/office/drawing/2014/main" id="{25785195-CB06-5ABC-CB48-F2E03FB12A05}"/>
              </a:ext>
            </a:extLst>
          </p:cNvPr>
          <p:cNvGrpSpPr/>
          <p:nvPr/>
        </p:nvGrpSpPr>
        <p:grpSpPr>
          <a:xfrm>
            <a:off x="497177" y="2340083"/>
            <a:ext cx="3201841" cy="480518"/>
            <a:chOff x="5717435" y="5325094"/>
            <a:chExt cx="2942245" cy="435525"/>
          </a:xfrm>
        </p:grpSpPr>
        <p:grpSp>
          <p:nvGrpSpPr>
            <p:cNvPr id="6" name="组合 33">
              <a:extLst>
                <a:ext uri="{FF2B5EF4-FFF2-40B4-BE49-F238E27FC236}">
                  <a16:creationId xmlns:a16="http://schemas.microsoft.com/office/drawing/2014/main" id="{6FB13F68-8847-C87D-A174-E024DD824A96}"/>
                </a:ext>
              </a:extLst>
            </p:cNvPr>
            <p:cNvGrpSpPr/>
            <p:nvPr/>
          </p:nvGrpSpPr>
          <p:grpSpPr>
            <a:xfrm>
              <a:off x="6978378" y="5330831"/>
              <a:ext cx="429793" cy="429788"/>
              <a:chOff x="5196486" y="5946187"/>
              <a:chExt cx="305647" cy="305644"/>
            </a:xfrm>
          </p:grpSpPr>
          <p:grpSp>
            <p:nvGrpSpPr>
              <p:cNvPr id="33" name="组合 34">
                <a:extLst>
                  <a:ext uri="{FF2B5EF4-FFF2-40B4-BE49-F238E27FC236}">
                    <a16:creationId xmlns:a16="http://schemas.microsoft.com/office/drawing/2014/main" id="{5A1F50A9-2268-5D8E-4F19-AAA9A0016A77}"/>
                  </a:ext>
                </a:extLst>
              </p:cNvPr>
              <p:cNvGrpSpPr/>
              <p:nvPr/>
            </p:nvGrpSpPr>
            <p:grpSpPr>
              <a:xfrm>
                <a:off x="5196486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35" name="椭圆 36">
                  <a:extLst>
                    <a:ext uri="{FF2B5EF4-FFF2-40B4-BE49-F238E27FC236}">
                      <a16:creationId xmlns:a16="http://schemas.microsoft.com/office/drawing/2014/main" id="{5631764A-25A5-6DC5-429E-1A02AB7BD6F7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36" name="椭圆 37">
                  <a:extLst>
                    <a:ext uri="{FF2B5EF4-FFF2-40B4-BE49-F238E27FC236}">
                      <a16:creationId xmlns:a16="http://schemas.microsoft.com/office/drawing/2014/main" id="{4B8DAF11-52B0-CA35-4D33-6D87720E082E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34" name="Freeform 44">
                <a:extLst>
                  <a:ext uri="{FF2B5EF4-FFF2-40B4-BE49-F238E27FC236}">
                    <a16:creationId xmlns:a16="http://schemas.microsoft.com/office/drawing/2014/main" id="{2D61A911-D06E-0DAB-569D-139DB80DF8E1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5276888" y="6030324"/>
                <a:ext cx="170620" cy="137369"/>
              </a:xfrm>
              <a:custGeom>
                <a:gdLst>
                  <a:gd name="T0" fmla="*/ 41 w 62"/>
                  <a:gd name="T1" fmla="*/ 31 h 54"/>
                  <a:gd name="T2" fmla="*/ 34 w 62"/>
                  <a:gd name="T3" fmla="*/ 23 h 54"/>
                  <a:gd name="T4" fmla="*/ 33 w 62"/>
                  <a:gd name="T5" fmla="*/ 17 h 54"/>
                  <a:gd name="T6" fmla="*/ 30 w 62"/>
                  <a:gd name="T7" fmla="*/ 20 h 54"/>
                  <a:gd name="T8" fmla="*/ 23 w 62"/>
                  <a:gd name="T9" fmla="*/ 13 h 54"/>
                  <a:gd name="T10" fmla="*/ 18 w 62"/>
                  <a:gd name="T11" fmla="*/ 17 h 54"/>
                  <a:gd name="T12" fmla="*/ 7 w 62"/>
                  <a:gd name="T13" fmla="*/ 17 h 54"/>
                  <a:gd name="T14" fmla="*/ 7 w 62"/>
                  <a:gd name="T15" fmla="*/ 23 h 54"/>
                  <a:gd name="T16" fmla="*/ 0 w 62"/>
                  <a:gd name="T17" fmla="*/ 31 h 54"/>
                  <a:gd name="T18" fmla="*/ 4 w 62"/>
                  <a:gd name="T19" fmla="*/ 36 h 54"/>
                  <a:gd name="T20" fmla="*/ 4 w 62"/>
                  <a:gd name="T21" fmla="*/ 46 h 54"/>
                  <a:gd name="T22" fmla="*/ 10 w 62"/>
                  <a:gd name="T23" fmla="*/ 47 h 54"/>
                  <a:gd name="T24" fmla="*/ 18 w 62"/>
                  <a:gd name="T25" fmla="*/ 54 h 54"/>
                  <a:gd name="T26" fmla="*/ 23 w 62"/>
                  <a:gd name="T27" fmla="*/ 50 h 54"/>
                  <a:gd name="T28" fmla="*/ 32 w 62"/>
                  <a:gd name="T29" fmla="*/ 48 h 54"/>
                  <a:gd name="T30" fmla="*/ 37 w 62"/>
                  <a:gd name="T31" fmla="*/ 46 h 54"/>
                  <a:gd name="T32" fmla="*/ 37 w 62"/>
                  <a:gd name="T33" fmla="*/ 36 h 54"/>
                  <a:gd name="T34" fmla="*/ 32 w 62"/>
                  <a:gd name="T35" fmla="*/ 38 h 54"/>
                  <a:gd name="T36" fmla="*/ 20 w 62"/>
                  <a:gd name="T37" fmla="*/ 46 h 54"/>
                  <a:gd name="T38" fmla="*/ 20 w 62"/>
                  <a:gd name="T39" fmla="*/ 21 h 54"/>
                  <a:gd name="T40" fmla="*/ 33 w 62"/>
                  <a:gd name="T41" fmla="*/ 33 h 54"/>
                  <a:gd name="T42" fmla="*/ 58 w 62"/>
                  <a:gd name="T43" fmla="*/ 35 h 54"/>
                  <a:gd name="T44" fmla="*/ 62 w 62"/>
                  <a:gd name="T45" fmla="*/ 38 h 54"/>
                  <a:gd name="T46" fmla="*/ 60 w 62"/>
                  <a:gd name="T47" fmla="*/ 41 h 54"/>
                  <a:gd name="T48" fmla="*/ 59 w 62"/>
                  <a:gd name="T49" fmla="*/ 46 h 54"/>
                  <a:gd name="T50" fmla="*/ 56 w 62"/>
                  <a:gd name="T51" fmla="*/ 47 h 54"/>
                  <a:gd name="T52" fmla="*/ 52 w 62"/>
                  <a:gd name="T53" fmla="*/ 50 h 54"/>
                  <a:gd name="T54" fmla="*/ 50 w 62"/>
                  <a:gd name="T55" fmla="*/ 48 h 54"/>
                  <a:gd name="T56" fmla="*/ 45 w 62"/>
                  <a:gd name="T57" fmla="*/ 48 h 54"/>
                  <a:gd name="T58" fmla="*/ 44 w 62"/>
                  <a:gd name="T59" fmla="*/ 45 h 54"/>
                  <a:gd name="T60" fmla="*/ 41 w 62"/>
                  <a:gd name="T61" fmla="*/ 41 h 54"/>
                  <a:gd name="T62" fmla="*/ 43 w 62"/>
                  <a:gd name="T63" fmla="*/ 39 h 54"/>
                  <a:gd name="T64" fmla="*/ 43 w 62"/>
                  <a:gd name="T65" fmla="*/ 33 h 54"/>
                  <a:gd name="T66" fmla="*/ 46 w 62"/>
                  <a:gd name="T67" fmla="*/ 33 h 54"/>
                  <a:gd name="T68" fmla="*/ 50 w 62"/>
                  <a:gd name="T69" fmla="*/ 29 h 54"/>
                  <a:gd name="T70" fmla="*/ 52 w 62"/>
                  <a:gd name="T71" fmla="*/ 31 h 54"/>
                  <a:gd name="T72" fmla="*/ 58 w 62"/>
                  <a:gd name="T73" fmla="*/ 31 h 54"/>
                  <a:gd name="T74" fmla="*/ 58 w 62"/>
                  <a:gd name="T75" fmla="*/ 35 h 54"/>
                  <a:gd name="T76" fmla="*/ 57 w 62"/>
                  <a:gd name="T77" fmla="*/ 40 h 54"/>
                  <a:gd name="T78" fmla="*/ 45 w 62"/>
                  <a:gd name="T79" fmla="*/ 40 h 54"/>
                  <a:gd name="T80" fmla="*/ 51 w 62"/>
                  <a:gd name="T81" fmla="*/ 46 h 54"/>
                  <a:gd name="T82" fmla="*/ 62 w 62"/>
                  <a:gd name="T83" fmla="*/ 12 h 54"/>
                  <a:gd name="T84" fmla="*/ 59 w 62"/>
                  <a:gd name="T85" fmla="*/ 15 h 54"/>
                  <a:gd name="T86" fmla="*/ 59 w 62"/>
                  <a:gd name="T87" fmla="*/ 22 h 54"/>
                  <a:gd name="T88" fmla="*/ 55 w 62"/>
                  <a:gd name="T89" fmla="*/ 23 h 54"/>
                  <a:gd name="T90" fmla="*/ 50 w 62"/>
                  <a:gd name="T91" fmla="*/ 28 h 54"/>
                  <a:gd name="T92" fmla="*/ 46 w 62"/>
                  <a:gd name="T93" fmla="*/ 25 h 54"/>
                  <a:gd name="T94" fmla="*/ 39 w 62"/>
                  <a:gd name="T95" fmla="*/ 25 h 54"/>
                  <a:gd name="T96" fmla="*/ 39 w 62"/>
                  <a:gd name="T97" fmla="*/ 20 h 54"/>
                  <a:gd name="T98" fmla="*/ 34 w 62"/>
                  <a:gd name="T99" fmla="*/ 15 h 54"/>
                  <a:gd name="T100" fmla="*/ 37 w 62"/>
                  <a:gd name="T101" fmla="*/ 12 h 54"/>
                  <a:gd name="T102" fmla="*/ 37 w 62"/>
                  <a:gd name="T103" fmla="*/ 5 h 54"/>
                  <a:gd name="T104" fmla="*/ 41 w 62"/>
                  <a:gd name="T105" fmla="*/ 5 h 54"/>
                  <a:gd name="T106" fmla="*/ 46 w 62"/>
                  <a:gd name="T107" fmla="*/ 0 h 54"/>
                  <a:gd name="T108" fmla="*/ 49 w 62"/>
                  <a:gd name="T109" fmla="*/ 3 h 54"/>
                  <a:gd name="T110" fmla="*/ 56 w 62"/>
                  <a:gd name="T111" fmla="*/ 3 h 54"/>
                  <a:gd name="T112" fmla="*/ 57 w 62"/>
                  <a:gd name="T113" fmla="*/ 7 h 54"/>
                  <a:gd name="T114" fmla="*/ 48 w 62"/>
                  <a:gd name="T115" fmla="*/ 22 h 54"/>
                  <a:gd name="T116" fmla="*/ 40 w 62"/>
                  <a:gd name="T117" fmla="*/ 14 h 54"/>
                  <a:gd name="T118" fmla="*/ 56 w 62"/>
                  <a:gd name="T119" fmla="*/ 14 h 5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</a:cxnLst>
                <a:rect l="0" t="0" r="r" b="b"/>
                <a:pathLst>
                  <a:path w="62" h="54">
                    <a:moveTo>
                      <a:pt x="41" y="36"/>
                    </a:moveTo>
                    <a:cubicBezTo>
                      <a:pt x="41" y="31"/>
                      <a:pt x="41" y="31"/>
                      <a:pt x="41" y="31"/>
                    </a:cubicBezTo>
                    <a:cubicBezTo>
                      <a:pt x="37" y="31"/>
                      <a:pt x="37" y="31"/>
                      <a:pt x="37" y="31"/>
                    </a:cubicBezTo>
                    <a:cubicBezTo>
                      <a:pt x="37" y="28"/>
                      <a:pt x="36" y="25"/>
                      <a:pt x="34" y="23"/>
                    </a:cubicBezTo>
                    <a:cubicBezTo>
                      <a:pt x="37" y="20"/>
                      <a:pt x="37" y="20"/>
                      <a:pt x="37" y="20"/>
                    </a:cubicBezTo>
                    <a:cubicBezTo>
                      <a:pt x="33" y="17"/>
                      <a:pt x="33" y="17"/>
                      <a:pt x="33" y="17"/>
                    </a:cubicBezTo>
                    <a:cubicBezTo>
                      <a:pt x="32" y="18"/>
                      <a:pt x="32" y="18"/>
                      <a:pt x="32" y="18"/>
                    </a:cubicBezTo>
                    <a:cubicBezTo>
                      <a:pt x="30" y="20"/>
                      <a:pt x="30" y="20"/>
                      <a:pt x="30" y="20"/>
                    </a:cubicBezTo>
                    <a:cubicBezTo>
                      <a:pt x="28" y="18"/>
                      <a:pt x="26" y="17"/>
                      <a:pt x="23" y="17"/>
                    </a:cubicBezTo>
                    <a:cubicBezTo>
                      <a:pt x="23" y="13"/>
                      <a:pt x="23" y="13"/>
                      <a:pt x="23" y="13"/>
                    </a:cubicBezTo>
                    <a:cubicBezTo>
                      <a:pt x="18" y="13"/>
                      <a:pt x="18" y="13"/>
                      <a:pt x="18" y="13"/>
                    </a:cubicBezTo>
                    <a:cubicBezTo>
                      <a:pt x="18" y="17"/>
                      <a:pt x="18" y="17"/>
                      <a:pt x="18" y="17"/>
                    </a:cubicBezTo>
                    <a:cubicBezTo>
                      <a:pt x="15" y="17"/>
                      <a:pt x="12" y="18"/>
                      <a:pt x="10" y="20"/>
                    </a:cubicBezTo>
                    <a:cubicBezTo>
                      <a:pt x="7" y="17"/>
                      <a:pt x="7" y="17"/>
                      <a:pt x="7" y="17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7" y="23"/>
                      <a:pt x="7" y="23"/>
                      <a:pt x="7" y="23"/>
                    </a:cubicBezTo>
                    <a:cubicBezTo>
                      <a:pt x="5" y="26"/>
                      <a:pt x="4" y="28"/>
                      <a:pt x="4" y="31"/>
                    </a:cubicBezTo>
                    <a:cubicBezTo>
                      <a:pt x="0" y="31"/>
                      <a:pt x="0" y="31"/>
                      <a:pt x="0" y="31"/>
                    </a:cubicBezTo>
                    <a:cubicBezTo>
                      <a:pt x="0" y="36"/>
                      <a:pt x="0" y="36"/>
                      <a:pt x="0" y="36"/>
                    </a:cubicBezTo>
                    <a:cubicBezTo>
                      <a:pt x="4" y="36"/>
                      <a:pt x="4" y="36"/>
                      <a:pt x="4" y="36"/>
                    </a:cubicBezTo>
                    <a:cubicBezTo>
                      <a:pt x="4" y="39"/>
                      <a:pt x="5" y="41"/>
                      <a:pt x="7" y="44"/>
                    </a:cubicBezTo>
                    <a:cubicBezTo>
                      <a:pt x="4" y="46"/>
                      <a:pt x="4" y="46"/>
                      <a:pt x="4" y="46"/>
                    </a:cubicBezTo>
                    <a:cubicBezTo>
                      <a:pt x="7" y="50"/>
                      <a:pt x="7" y="50"/>
                      <a:pt x="7" y="50"/>
                    </a:cubicBezTo>
                    <a:cubicBezTo>
                      <a:pt x="10" y="47"/>
                      <a:pt x="10" y="47"/>
                      <a:pt x="10" y="47"/>
                    </a:cubicBezTo>
                    <a:cubicBezTo>
                      <a:pt x="12" y="49"/>
                      <a:pt x="15" y="50"/>
                      <a:pt x="18" y="50"/>
                    </a:cubicBezTo>
                    <a:cubicBezTo>
                      <a:pt x="18" y="54"/>
                      <a:pt x="18" y="54"/>
                      <a:pt x="18" y="54"/>
                    </a:cubicBezTo>
                    <a:cubicBezTo>
                      <a:pt x="23" y="54"/>
                      <a:pt x="23" y="54"/>
                      <a:pt x="23" y="54"/>
                    </a:cubicBezTo>
                    <a:cubicBezTo>
                      <a:pt x="23" y="50"/>
                      <a:pt x="23" y="50"/>
                      <a:pt x="23" y="50"/>
                    </a:cubicBezTo>
                    <a:cubicBezTo>
                      <a:pt x="26" y="50"/>
                      <a:pt x="28" y="49"/>
                      <a:pt x="31" y="47"/>
                    </a:cubicBezTo>
                    <a:cubicBezTo>
                      <a:pt x="32" y="48"/>
                      <a:pt x="32" y="48"/>
                      <a:pt x="32" y="48"/>
                    </a:cubicBezTo>
                    <a:cubicBezTo>
                      <a:pt x="33" y="50"/>
                      <a:pt x="33" y="50"/>
                      <a:pt x="33" y="50"/>
                    </a:cubicBezTo>
                    <a:cubicBezTo>
                      <a:pt x="37" y="46"/>
                      <a:pt x="37" y="46"/>
                      <a:pt x="37" y="46"/>
                    </a:cubicBezTo>
                    <a:cubicBezTo>
                      <a:pt x="34" y="43"/>
                      <a:pt x="34" y="43"/>
                      <a:pt x="34" y="43"/>
                    </a:cubicBezTo>
                    <a:cubicBezTo>
                      <a:pt x="36" y="41"/>
                      <a:pt x="37" y="39"/>
                      <a:pt x="37" y="36"/>
                    </a:cubicBezTo>
                    <a:cubicBezTo>
                      <a:pt x="41" y="36"/>
                      <a:pt x="41" y="36"/>
                      <a:pt x="41" y="36"/>
                    </a:cubicBezTo>
                    <a:close/>
                    <a:moveTo>
                      <a:pt x="32" y="38"/>
                    </a:moveTo>
                    <a:cubicBezTo>
                      <a:pt x="32" y="38"/>
                      <a:pt x="32" y="38"/>
                      <a:pt x="32" y="38"/>
                    </a:cubicBezTo>
                    <a:cubicBezTo>
                      <a:pt x="30" y="43"/>
                      <a:pt x="26" y="46"/>
                      <a:pt x="20" y="46"/>
                    </a:cubicBezTo>
                    <a:cubicBezTo>
                      <a:pt x="14" y="46"/>
                      <a:pt x="8" y="40"/>
                      <a:pt x="8" y="33"/>
                    </a:cubicBezTo>
                    <a:cubicBezTo>
                      <a:pt x="8" y="27"/>
                      <a:pt x="14" y="21"/>
                      <a:pt x="20" y="21"/>
                    </a:cubicBezTo>
                    <a:cubicBezTo>
                      <a:pt x="26" y="21"/>
                      <a:pt x="30" y="24"/>
                      <a:pt x="32" y="29"/>
                    </a:cubicBezTo>
                    <a:cubicBezTo>
                      <a:pt x="32" y="30"/>
                      <a:pt x="33" y="32"/>
                      <a:pt x="33" y="33"/>
                    </a:cubicBezTo>
                    <a:cubicBezTo>
                      <a:pt x="33" y="35"/>
                      <a:pt x="32" y="37"/>
                      <a:pt x="32" y="38"/>
                    </a:cubicBezTo>
                    <a:close/>
                    <a:moveTo>
                      <a:pt x="58" y="35"/>
                    </a:moveTo>
                    <a:cubicBezTo>
                      <a:pt x="59" y="36"/>
                      <a:pt x="59" y="37"/>
                      <a:pt x="60" y="38"/>
                    </a:cubicBezTo>
                    <a:cubicBezTo>
                      <a:pt x="62" y="38"/>
                      <a:pt x="62" y="38"/>
                      <a:pt x="62" y="38"/>
                    </a:cubicBezTo>
                    <a:cubicBezTo>
                      <a:pt x="62" y="41"/>
                      <a:pt x="62" y="41"/>
                      <a:pt x="62" y="41"/>
                    </a:cubicBezTo>
                    <a:cubicBezTo>
                      <a:pt x="60" y="41"/>
                      <a:pt x="60" y="41"/>
                      <a:pt x="60" y="41"/>
                    </a:cubicBezTo>
                    <a:cubicBezTo>
                      <a:pt x="59" y="42"/>
                      <a:pt x="59" y="44"/>
                      <a:pt x="58" y="45"/>
                    </a:cubicBezTo>
                    <a:cubicBezTo>
                      <a:pt x="59" y="46"/>
                      <a:pt x="59" y="46"/>
                      <a:pt x="59" y="46"/>
                    </a:cubicBezTo>
                    <a:cubicBezTo>
                      <a:pt x="58" y="48"/>
                      <a:pt x="58" y="48"/>
                      <a:pt x="58" y="48"/>
                    </a:cubicBezTo>
                    <a:cubicBezTo>
                      <a:pt x="56" y="47"/>
                      <a:pt x="56" y="47"/>
                      <a:pt x="56" y="47"/>
                    </a:cubicBezTo>
                    <a:cubicBezTo>
                      <a:pt x="55" y="47"/>
                      <a:pt x="54" y="48"/>
                      <a:pt x="52" y="48"/>
                    </a:cubicBezTo>
                    <a:cubicBezTo>
                      <a:pt x="52" y="50"/>
                      <a:pt x="52" y="50"/>
                      <a:pt x="52" y="50"/>
                    </a:cubicBezTo>
                    <a:cubicBezTo>
                      <a:pt x="50" y="50"/>
                      <a:pt x="50" y="50"/>
                      <a:pt x="50" y="50"/>
                    </a:cubicBezTo>
                    <a:cubicBezTo>
                      <a:pt x="50" y="48"/>
                      <a:pt x="50" y="48"/>
                      <a:pt x="50" y="48"/>
                    </a:cubicBezTo>
                    <a:cubicBezTo>
                      <a:pt x="49" y="48"/>
                      <a:pt x="47" y="47"/>
                      <a:pt x="46" y="47"/>
                    </a:cubicBezTo>
                    <a:cubicBezTo>
                      <a:pt x="45" y="48"/>
                      <a:pt x="45" y="48"/>
                      <a:pt x="45" y="48"/>
                    </a:cubicBezTo>
                    <a:cubicBezTo>
                      <a:pt x="43" y="46"/>
                      <a:pt x="43" y="46"/>
                      <a:pt x="43" y="46"/>
                    </a:cubicBezTo>
                    <a:cubicBezTo>
                      <a:pt x="44" y="45"/>
                      <a:pt x="44" y="45"/>
                      <a:pt x="44" y="45"/>
                    </a:cubicBezTo>
                    <a:cubicBezTo>
                      <a:pt x="43" y="44"/>
                      <a:pt x="43" y="42"/>
                      <a:pt x="43" y="41"/>
                    </a:cubicBezTo>
                    <a:cubicBezTo>
                      <a:pt x="41" y="41"/>
                      <a:pt x="41" y="41"/>
                      <a:pt x="41" y="41"/>
                    </a:cubicBezTo>
                    <a:cubicBezTo>
                      <a:pt x="41" y="39"/>
                      <a:pt x="41" y="39"/>
                      <a:pt x="41" y="39"/>
                    </a:cubicBezTo>
                    <a:cubicBezTo>
                      <a:pt x="43" y="39"/>
                      <a:pt x="43" y="39"/>
                      <a:pt x="43" y="39"/>
                    </a:cubicBezTo>
                    <a:cubicBezTo>
                      <a:pt x="43" y="37"/>
                      <a:pt x="43" y="36"/>
                      <a:pt x="44" y="35"/>
                    </a:cubicBezTo>
                    <a:cubicBezTo>
                      <a:pt x="43" y="33"/>
                      <a:pt x="43" y="33"/>
                      <a:pt x="43" y="33"/>
                    </a:cubicBezTo>
                    <a:cubicBezTo>
                      <a:pt x="45" y="32"/>
                      <a:pt x="45" y="32"/>
                      <a:pt x="45" y="32"/>
                    </a:cubicBezTo>
                    <a:cubicBezTo>
                      <a:pt x="46" y="33"/>
                      <a:pt x="46" y="33"/>
                      <a:pt x="46" y="33"/>
                    </a:cubicBezTo>
                    <a:cubicBezTo>
                      <a:pt x="47" y="32"/>
                      <a:pt x="48" y="32"/>
                      <a:pt x="50" y="31"/>
                    </a:cubicBezTo>
                    <a:cubicBezTo>
                      <a:pt x="50" y="29"/>
                      <a:pt x="50" y="29"/>
                      <a:pt x="50" y="29"/>
                    </a:cubicBezTo>
                    <a:cubicBezTo>
                      <a:pt x="52" y="29"/>
                      <a:pt x="52" y="29"/>
                      <a:pt x="52" y="29"/>
                    </a:cubicBezTo>
                    <a:cubicBezTo>
                      <a:pt x="52" y="31"/>
                      <a:pt x="52" y="31"/>
                      <a:pt x="52" y="31"/>
                    </a:cubicBezTo>
                    <a:cubicBezTo>
                      <a:pt x="54" y="32"/>
                      <a:pt x="55" y="32"/>
                      <a:pt x="56" y="33"/>
                    </a:cubicBezTo>
                    <a:cubicBezTo>
                      <a:pt x="58" y="31"/>
                      <a:pt x="58" y="31"/>
                      <a:pt x="58" y="31"/>
                    </a:cubicBezTo>
                    <a:cubicBezTo>
                      <a:pt x="59" y="33"/>
                      <a:pt x="59" y="33"/>
                      <a:pt x="59" y="33"/>
                    </a:cubicBezTo>
                    <a:cubicBezTo>
                      <a:pt x="58" y="35"/>
                      <a:pt x="58" y="35"/>
                      <a:pt x="58" y="35"/>
                    </a:cubicBezTo>
                    <a:close/>
                    <a:moveTo>
                      <a:pt x="51" y="46"/>
                    </a:moveTo>
                    <a:cubicBezTo>
                      <a:pt x="55" y="46"/>
                      <a:pt x="57" y="43"/>
                      <a:pt x="57" y="40"/>
                    </a:cubicBezTo>
                    <a:cubicBezTo>
                      <a:pt x="57" y="36"/>
                      <a:pt x="55" y="34"/>
                      <a:pt x="51" y="34"/>
                    </a:cubicBezTo>
                    <a:cubicBezTo>
                      <a:pt x="48" y="34"/>
                      <a:pt x="45" y="36"/>
                      <a:pt x="45" y="40"/>
                    </a:cubicBezTo>
                    <a:cubicBezTo>
                      <a:pt x="45" y="43"/>
                      <a:pt x="48" y="46"/>
                      <a:pt x="51" y="46"/>
                    </a:cubicBezTo>
                    <a:cubicBezTo>
                      <a:pt x="51" y="46"/>
                      <a:pt x="51" y="46"/>
                      <a:pt x="51" y="46"/>
                    </a:cubicBezTo>
                    <a:close/>
                    <a:moveTo>
                      <a:pt x="59" y="12"/>
                    </a:moveTo>
                    <a:cubicBezTo>
                      <a:pt x="62" y="12"/>
                      <a:pt x="62" y="12"/>
                      <a:pt x="62" y="12"/>
                    </a:cubicBezTo>
                    <a:cubicBezTo>
                      <a:pt x="62" y="15"/>
                      <a:pt x="62" y="15"/>
                      <a:pt x="62" y="15"/>
                    </a:cubicBezTo>
                    <a:cubicBezTo>
                      <a:pt x="59" y="15"/>
                      <a:pt x="59" y="15"/>
                      <a:pt x="59" y="15"/>
                    </a:cubicBezTo>
                    <a:cubicBezTo>
                      <a:pt x="59" y="17"/>
                      <a:pt x="58" y="19"/>
                      <a:pt x="57" y="20"/>
                    </a:cubicBezTo>
                    <a:cubicBezTo>
                      <a:pt x="59" y="22"/>
                      <a:pt x="59" y="22"/>
                      <a:pt x="59" y="22"/>
                    </a:cubicBezTo>
                    <a:cubicBezTo>
                      <a:pt x="56" y="25"/>
                      <a:pt x="56" y="25"/>
                      <a:pt x="56" y="25"/>
                    </a:cubicBezTo>
                    <a:cubicBezTo>
                      <a:pt x="55" y="23"/>
                      <a:pt x="55" y="23"/>
                      <a:pt x="55" y="23"/>
                    </a:cubicBezTo>
                    <a:cubicBezTo>
                      <a:pt x="53" y="24"/>
                      <a:pt x="51" y="25"/>
                      <a:pt x="50" y="25"/>
                    </a:cubicBezTo>
                    <a:cubicBezTo>
                      <a:pt x="50" y="28"/>
                      <a:pt x="50" y="28"/>
                      <a:pt x="50" y="28"/>
                    </a:cubicBezTo>
                    <a:cubicBezTo>
                      <a:pt x="46" y="28"/>
                      <a:pt x="46" y="28"/>
                      <a:pt x="46" y="28"/>
                    </a:cubicBezTo>
                    <a:cubicBezTo>
                      <a:pt x="46" y="25"/>
                      <a:pt x="46" y="25"/>
                      <a:pt x="46" y="25"/>
                    </a:cubicBezTo>
                    <a:cubicBezTo>
                      <a:pt x="44" y="25"/>
                      <a:pt x="43" y="24"/>
                      <a:pt x="41" y="23"/>
                    </a:cubicBezTo>
                    <a:cubicBezTo>
                      <a:pt x="39" y="25"/>
                      <a:pt x="39" y="25"/>
                      <a:pt x="39" y="25"/>
                    </a:cubicBezTo>
                    <a:cubicBezTo>
                      <a:pt x="37" y="22"/>
                      <a:pt x="37" y="22"/>
                      <a:pt x="37" y="22"/>
                    </a:cubicBezTo>
                    <a:cubicBezTo>
                      <a:pt x="39" y="20"/>
                      <a:pt x="39" y="20"/>
                      <a:pt x="39" y="20"/>
                    </a:cubicBezTo>
                    <a:cubicBezTo>
                      <a:pt x="38" y="19"/>
                      <a:pt x="37" y="17"/>
                      <a:pt x="37" y="15"/>
                    </a:cubicBezTo>
                    <a:cubicBezTo>
                      <a:pt x="34" y="15"/>
                      <a:pt x="34" y="15"/>
                      <a:pt x="34" y="15"/>
                    </a:cubicBezTo>
                    <a:cubicBezTo>
                      <a:pt x="34" y="12"/>
                      <a:pt x="34" y="12"/>
                      <a:pt x="34" y="12"/>
                    </a:cubicBezTo>
                    <a:cubicBezTo>
                      <a:pt x="37" y="12"/>
                      <a:pt x="37" y="12"/>
                      <a:pt x="37" y="12"/>
                    </a:cubicBezTo>
                    <a:cubicBezTo>
                      <a:pt x="37" y="10"/>
                      <a:pt x="38" y="9"/>
                      <a:pt x="39" y="7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3" y="4"/>
                      <a:pt x="44" y="3"/>
                      <a:pt x="46" y="3"/>
                    </a:cubicBezTo>
                    <a:cubicBezTo>
                      <a:pt x="46" y="0"/>
                      <a:pt x="46" y="0"/>
                      <a:pt x="46" y="0"/>
                    </a:cubicBezTo>
                    <a:cubicBezTo>
                      <a:pt x="49" y="0"/>
                      <a:pt x="49" y="0"/>
                      <a:pt x="49" y="0"/>
                    </a:cubicBezTo>
                    <a:cubicBezTo>
                      <a:pt x="49" y="3"/>
                      <a:pt x="49" y="3"/>
                      <a:pt x="49" y="3"/>
                    </a:cubicBezTo>
                    <a:cubicBezTo>
                      <a:pt x="51" y="3"/>
                      <a:pt x="53" y="4"/>
                      <a:pt x="54" y="5"/>
                    </a:cubicBezTo>
                    <a:cubicBezTo>
                      <a:pt x="56" y="3"/>
                      <a:pt x="56" y="3"/>
                      <a:pt x="56" y="3"/>
                    </a:cubicBezTo>
                    <a:cubicBezTo>
                      <a:pt x="59" y="5"/>
                      <a:pt x="59" y="5"/>
                      <a:pt x="59" y="5"/>
                    </a:cubicBezTo>
                    <a:cubicBezTo>
                      <a:pt x="57" y="7"/>
                      <a:pt x="57" y="7"/>
                      <a:pt x="57" y="7"/>
                    </a:cubicBezTo>
                    <a:cubicBezTo>
                      <a:pt x="58" y="8"/>
                      <a:pt x="59" y="10"/>
                      <a:pt x="59" y="12"/>
                    </a:cubicBezTo>
                    <a:close/>
                    <a:moveTo>
                      <a:pt x="48" y="22"/>
                    </a:moveTo>
                    <a:cubicBezTo>
                      <a:pt x="48" y="22"/>
                      <a:pt x="48" y="22"/>
                      <a:pt x="48" y="22"/>
                    </a:cubicBezTo>
                    <a:cubicBezTo>
                      <a:pt x="43" y="22"/>
                      <a:pt x="40" y="18"/>
                      <a:pt x="40" y="14"/>
                    </a:cubicBezTo>
                    <a:cubicBezTo>
                      <a:pt x="40" y="9"/>
                      <a:pt x="43" y="6"/>
                      <a:pt x="48" y="6"/>
                    </a:cubicBezTo>
                    <a:cubicBezTo>
                      <a:pt x="52" y="6"/>
                      <a:pt x="56" y="9"/>
                      <a:pt x="56" y="14"/>
                    </a:cubicBezTo>
                    <a:cubicBezTo>
                      <a:pt x="56" y="18"/>
                      <a:pt x="52" y="22"/>
                      <a:pt x="48" y="22"/>
                    </a:cubicBez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13921" tIns="56960" rIns="113921" bIns="5696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8" name="组合 38">
              <a:extLst>
                <a:ext uri="{FF2B5EF4-FFF2-40B4-BE49-F238E27FC236}">
                  <a16:creationId xmlns:a16="http://schemas.microsoft.com/office/drawing/2014/main" id="{6AA189ED-00DD-9C1D-E5E6-49E875D5ACA6}"/>
                </a:ext>
              </a:extLst>
            </p:cNvPr>
            <p:cNvGrpSpPr/>
            <p:nvPr/>
          </p:nvGrpSpPr>
          <p:grpSpPr>
            <a:xfrm>
              <a:off x="7600465" y="5330831"/>
              <a:ext cx="429793" cy="429788"/>
              <a:chOff x="5638883" y="5946187"/>
              <a:chExt cx="305647" cy="305644"/>
            </a:xfrm>
          </p:grpSpPr>
          <p:grpSp>
            <p:nvGrpSpPr>
              <p:cNvPr id="29" name="组合 39">
                <a:extLst>
                  <a:ext uri="{FF2B5EF4-FFF2-40B4-BE49-F238E27FC236}">
                    <a16:creationId xmlns:a16="http://schemas.microsoft.com/office/drawing/2014/main" id="{D7EDA1DF-9A9A-F76B-BB79-C7F1121C0C20}"/>
                  </a:ext>
                </a:extLst>
              </p:cNvPr>
              <p:cNvGrpSpPr/>
              <p:nvPr/>
            </p:nvGrpSpPr>
            <p:grpSpPr>
              <a:xfrm>
                <a:off x="5638883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31" name="椭圆 41">
                  <a:extLst>
                    <a:ext uri="{FF2B5EF4-FFF2-40B4-BE49-F238E27FC236}">
                      <a16:creationId xmlns:a16="http://schemas.microsoft.com/office/drawing/2014/main" id="{AE7E70BC-BAB8-D996-6907-E0740A0DE1A7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32" name="椭圆 42">
                  <a:extLst>
                    <a:ext uri="{FF2B5EF4-FFF2-40B4-BE49-F238E27FC236}">
                      <a16:creationId xmlns:a16="http://schemas.microsoft.com/office/drawing/2014/main" id="{9AB5EB87-4474-A1A2-D49E-9E27E33B7AE7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30" name="Freeform 6">
                <a:extLst>
                  <a:ext uri="{FF2B5EF4-FFF2-40B4-BE49-F238E27FC236}">
                    <a16:creationId xmlns:a16="http://schemas.microsoft.com/office/drawing/2014/main" id="{72F7816A-549D-AB4D-A232-B48714F63AA8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5694390" y="6035130"/>
                <a:ext cx="194632" cy="113061"/>
              </a:xfrm>
              <a:custGeom>
                <a:gdLst>
                  <a:gd name="T0" fmla="*/ 107 w 165"/>
                  <a:gd name="T1" fmla="*/ 104 h 104"/>
                  <a:gd name="T2" fmla="*/ 124 w 165"/>
                  <a:gd name="T3" fmla="*/ 104 h 104"/>
                  <a:gd name="T4" fmla="*/ 124 w 165"/>
                  <a:gd name="T5" fmla="*/ 45 h 104"/>
                  <a:gd name="T6" fmla="*/ 107 w 165"/>
                  <a:gd name="T7" fmla="*/ 61 h 104"/>
                  <a:gd name="T8" fmla="*/ 107 w 165"/>
                  <a:gd name="T9" fmla="*/ 104 h 104"/>
                  <a:gd name="T10" fmla="*/ 132 w 165"/>
                  <a:gd name="T11" fmla="*/ 104 h 104"/>
                  <a:gd name="T12" fmla="*/ 149 w 165"/>
                  <a:gd name="T13" fmla="*/ 104 h 104"/>
                  <a:gd name="T14" fmla="*/ 149 w 165"/>
                  <a:gd name="T15" fmla="*/ 22 h 104"/>
                  <a:gd name="T16" fmla="*/ 132 w 165"/>
                  <a:gd name="T17" fmla="*/ 38 h 104"/>
                  <a:gd name="T18" fmla="*/ 132 w 165"/>
                  <a:gd name="T19" fmla="*/ 104 h 104"/>
                  <a:gd name="T20" fmla="*/ 161 w 165"/>
                  <a:gd name="T21" fmla="*/ 0 h 104"/>
                  <a:gd name="T22" fmla="*/ 164 w 165"/>
                  <a:gd name="T23" fmla="*/ 4 h 104"/>
                  <a:gd name="T24" fmla="*/ 164 w 165"/>
                  <a:gd name="T25" fmla="*/ 5 h 104"/>
                  <a:gd name="T26" fmla="*/ 161 w 165"/>
                  <a:gd name="T27" fmla="*/ 15 h 104"/>
                  <a:gd name="T28" fmla="*/ 161 w 165"/>
                  <a:gd name="T29" fmla="*/ 16 h 104"/>
                  <a:gd name="T30" fmla="*/ 156 w 165"/>
                  <a:gd name="T31" fmla="*/ 17 h 104"/>
                  <a:gd name="T32" fmla="*/ 155 w 165"/>
                  <a:gd name="T33" fmla="*/ 17 h 104"/>
                  <a:gd name="T34" fmla="*/ 153 w 165"/>
                  <a:gd name="T35" fmla="*/ 14 h 104"/>
                  <a:gd name="T36" fmla="*/ 103 w 165"/>
                  <a:gd name="T37" fmla="*/ 61 h 104"/>
                  <a:gd name="T38" fmla="*/ 87 w 165"/>
                  <a:gd name="T39" fmla="*/ 44 h 104"/>
                  <a:gd name="T40" fmla="*/ 74 w 165"/>
                  <a:gd name="T41" fmla="*/ 30 h 104"/>
                  <a:gd name="T42" fmla="*/ 3 w 165"/>
                  <a:gd name="T43" fmla="*/ 96 h 104"/>
                  <a:gd name="T44" fmla="*/ 0 w 165"/>
                  <a:gd name="T45" fmla="*/ 93 h 104"/>
                  <a:gd name="T46" fmla="*/ 74 w 165"/>
                  <a:gd name="T47" fmla="*/ 24 h 104"/>
                  <a:gd name="T48" fmla="*/ 87 w 165"/>
                  <a:gd name="T49" fmla="*/ 37 h 104"/>
                  <a:gd name="T50" fmla="*/ 103 w 165"/>
                  <a:gd name="T51" fmla="*/ 55 h 104"/>
                  <a:gd name="T52" fmla="*/ 150 w 165"/>
                  <a:gd name="T53" fmla="*/ 11 h 104"/>
                  <a:gd name="T54" fmla="*/ 148 w 165"/>
                  <a:gd name="T55" fmla="*/ 9 h 104"/>
                  <a:gd name="T56" fmla="*/ 147 w 165"/>
                  <a:gd name="T57" fmla="*/ 8 h 104"/>
                  <a:gd name="T58" fmla="*/ 149 w 165"/>
                  <a:gd name="T59" fmla="*/ 3 h 104"/>
                  <a:gd name="T60" fmla="*/ 150 w 165"/>
                  <a:gd name="T61" fmla="*/ 3 h 104"/>
                  <a:gd name="T62" fmla="*/ 160 w 165"/>
                  <a:gd name="T63" fmla="*/ 1 h 104"/>
                  <a:gd name="T64" fmla="*/ 161 w 165"/>
                  <a:gd name="T65" fmla="*/ 0 h 104"/>
                  <a:gd name="T66" fmla="*/ 7 w 165"/>
                  <a:gd name="T67" fmla="*/ 104 h 104"/>
                  <a:gd name="T68" fmla="*/ 24 w 165"/>
                  <a:gd name="T69" fmla="*/ 104 h 104"/>
                  <a:gd name="T70" fmla="*/ 24 w 165"/>
                  <a:gd name="T71" fmla="*/ 81 h 104"/>
                  <a:gd name="T72" fmla="*/ 7 w 165"/>
                  <a:gd name="T73" fmla="*/ 97 h 104"/>
                  <a:gd name="T74" fmla="*/ 7 w 165"/>
                  <a:gd name="T75" fmla="*/ 104 h 104"/>
                  <a:gd name="T76" fmla="*/ 32 w 165"/>
                  <a:gd name="T77" fmla="*/ 104 h 104"/>
                  <a:gd name="T78" fmla="*/ 49 w 165"/>
                  <a:gd name="T79" fmla="*/ 104 h 104"/>
                  <a:gd name="T80" fmla="*/ 49 w 165"/>
                  <a:gd name="T81" fmla="*/ 58 h 104"/>
                  <a:gd name="T82" fmla="*/ 32 w 165"/>
                  <a:gd name="T83" fmla="*/ 74 h 104"/>
                  <a:gd name="T84" fmla="*/ 32 w 165"/>
                  <a:gd name="T85" fmla="*/ 104 h 104"/>
                  <a:gd name="T86" fmla="*/ 57 w 165"/>
                  <a:gd name="T87" fmla="*/ 50 h 104"/>
                  <a:gd name="T88" fmla="*/ 57 w 165"/>
                  <a:gd name="T89" fmla="*/ 104 h 104"/>
                  <a:gd name="T90" fmla="*/ 74 w 165"/>
                  <a:gd name="T91" fmla="*/ 104 h 104"/>
                  <a:gd name="T92" fmla="*/ 74 w 165"/>
                  <a:gd name="T93" fmla="*/ 34 h 104"/>
                  <a:gd name="T94" fmla="*/ 74 w 165"/>
                  <a:gd name="T95" fmla="*/ 34 h 104"/>
                  <a:gd name="T96" fmla="*/ 57 w 165"/>
                  <a:gd name="T97" fmla="*/ 50 h 104"/>
                  <a:gd name="T98" fmla="*/ 82 w 165"/>
                  <a:gd name="T99" fmla="*/ 43 h 104"/>
                  <a:gd name="T100" fmla="*/ 82 w 165"/>
                  <a:gd name="T101" fmla="*/ 104 h 104"/>
                  <a:gd name="T102" fmla="*/ 87 w 165"/>
                  <a:gd name="T103" fmla="*/ 104 h 104"/>
                  <a:gd name="T104" fmla="*/ 99 w 165"/>
                  <a:gd name="T105" fmla="*/ 104 h 104"/>
                  <a:gd name="T106" fmla="*/ 99 w 165"/>
                  <a:gd name="T107" fmla="*/ 61 h 104"/>
                  <a:gd name="T108" fmla="*/ 87 w 165"/>
                  <a:gd name="T109" fmla="*/ 48 h 104"/>
                  <a:gd name="T110" fmla="*/ 82 w 165"/>
                  <a:gd name="T111" fmla="*/ 43 h 10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</a:cxnLst>
                <a:rect l="0" t="0" r="r" b="b"/>
                <a:pathLst>
                  <a:path w="165" h="104">
                    <a:moveTo>
                      <a:pt x="107" y="104"/>
                    </a:moveTo>
                    <a:cubicBezTo>
                      <a:pt x="124" y="104"/>
                      <a:pt x="124" y="104"/>
                      <a:pt x="124" y="104"/>
                    </a:cubicBezTo>
                    <a:cubicBezTo>
                      <a:pt x="124" y="45"/>
                      <a:pt x="124" y="45"/>
                      <a:pt x="124" y="45"/>
                    </a:cubicBezTo>
                    <a:cubicBezTo>
                      <a:pt x="107" y="61"/>
                      <a:pt x="107" y="61"/>
                      <a:pt x="107" y="61"/>
                    </a:cubicBezTo>
                    <a:cubicBezTo>
                      <a:pt x="107" y="104"/>
                      <a:pt x="107" y="104"/>
                      <a:pt x="107" y="104"/>
                    </a:cubicBezTo>
                    <a:close/>
                    <a:moveTo>
                      <a:pt x="132" y="104"/>
                    </a:moveTo>
                    <a:cubicBezTo>
                      <a:pt x="149" y="104"/>
                      <a:pt x="149" y="104"/>
                      <a:pt x="149" y="104"/>
                    </a:cubicBezTo>
                    <a:cubicBezTo>
                      <a:pt x="149" y="22"/>
                      <a:pt x="149" y="22"/>
                      <a:pt x="149" y="22"/>
                    </a:cubicBezTo>
                    <a:cubicBezTo>
                      <a:pt x="132" y="38"/>
                      <a:pt x="132" y="38"/>
                      <a:pt x="132" y="38"/>
                    </a:cubicBezTo>
                    <a:cubicBezTo>
                      <a:pt x="132" y="104"/>
                      <a:pt x="132" y="104"/>
                      <a:pt x="132" y="104"/>
                    </a:cubicBezTo>
                    <a:close/>
                    <a:moveTo>
                      <a:pt x="161" y="0"/>
                    </a:moveTo>
                    <a:cubicBezTo>
                      <a:pt x="164" y="0"/>
                      <a:pt x="165" y="2"/>
                      <a:pt x="164" y="4"/>
                    </a:cubicBezTo>
                    <a:cubicBezTo>
                      <a:pt x="164" y="5"/>
                      <a:pt x="164" y="5"/>
                      <a:pt x="164" y="5"/>
                    </a:cubicBezTo>
                    <a:cubicBezTo>
                      <a:pt x="163" y="8"/>
                      <a:pt x="162" y="12"/>
                      <a:pt x="161" y="15"/>
                    </a:cubicBezTo>
                    <a:cubicBezTo>
                      <a:pt x="161" y="16"/>
                      <a:pt x="161" y="16"/>
                      <a:pt x="161" y="16"/>
                    </a:cubicBezTo>
                    <a:cubicBezTo>
                      <a:pt x="160" y="19"/>
                      <a:pt x="158" y="19"/>
                      <a:pt x="156" y="17"/>
                    </a:cubicBezTo>
                    <a:cubicBezTo>
                      <a:pt x="155" y="17"/>
                      <a:pt x="155" y="17"/>
                      <a:pt x="155" y="17"/>
                    </a:cubicBezTo>
                    <a:cubicBezTo>
                      <a:pt x="154" y="16"/>
                      <a:pt x="154" y="15"/>
                      <a:pt x="153" y="14"/>
                    </a:cubicBezTo>
                    <a:cubicBezTo>
                      <a:pt x="103" y="61"/>
                      <a:pt x="103" y="61"/>
                      <a:pt x="103" y="61"/>
                    </a:cubicBezTo>
                    <a:cubicBezTo>
                      <a:pt x="87" y="44"/>
                      <a:pt x="87" y="44"/>
                      <a:pt x="87" y="44"/>
                    </a:cubicBezTo>
                    <a:cubicBezTo>
                      <a:pt x="74" y="30"/>
                      <a:pt x="74" y="30"/>
                      <a:pt x="74" y="30"/>
                    </a:cubicBezTo>
                    <a:cubicBezTo>
                      <a:pt x="3" y="96"/>
                      <a:pt x="3" y="96"/>
                      <a:pt x="3" y="96"/>
                    </a:cubicBezTo>
                    <a:cubicBezTo>
                      <a:pt x="0" y="93"/>
                      <a:pt x="0" y="93"/>
                      <a:pt x="0" y="93"/>
                    </a:cubicBezTo>
                    <a:cubicBezTo>
                      <a:pt x="74" y="24"/>
                      <a:pt x="74" y="24"/>
                      <a:pt x="74" y="24"/>
                    </a:cubicBezTo>
                    <a:cubicBezTo>
                      <a:pt x="87" y="37"/>
                      <a:pt x="87" y="37"/>
                      <a:pt x="87" y="37"/>
                    </a:cubicBezTo>
                    <a:cubicBezTo>
                      <a:pt x="103" y="55"/>
                      <a:pt x="103" y="55"/>
                      <a:pt x="103" y="55"/>
                    </a:cubicBezTo>
                    <a:cubicBezTo>
                      <a:pt x="150" y="11"/>
                      <a:pt x="150" y="11"/>
                      <a:pt x="150" y="11"/>
                    </a:cubicBezTo>
                    <a:cubicBezTo>
                      <a:pt x="149" y="10"/>
                      <a:pt x="148" y="9"/>
                      <a:pt x="148" y="9"/>
                    </a:cubicBezTo>
                    <a:cubicBezTo>
                      <a:pt x="147" y="8"/>
                      <a:pt x="147" y="8"/>
                      <a:pt x="147" y="8"/>
                    </a:cubicBezTo>
                    <a:cubicBezTo>
                      <a:pt x="145" y="6"/>
                      <a:pt x="146" y="4"/>
                      <a:pt x="149" y="3"/>
                    </a:cubicBezTo>
                    <a:cubicBezTo>
                      <a:pt x="150" y="3"/>
                      <a:pt x="150" y="3"/>
                      <a:pt x="150" y="3"/>
                    </a:cubicBezTo>
                    <a:cubicBezTo>
                      <a:pt x="152" y="2"/>
                      <a:pt x="157" y="1"/>
                      <a:pt x="160" y="1"/>
                    </a:cubicBezTo>
                    <a:cubicBezTo>
                      <a:pt x="161" y="0"/>
                      <a:pt x="161" y="0"/>
                      <a:pt x="161" y="0"/>
                    </a:cubicBezTo>
                    <a:close/>
                    <a:moveTo>
                      <a:pt x="7" y="104"/>
                    </a:moveTo>
                    <a:cubicBezTo>
                      <a:pt x="24" y="104"/>
                      <a:pt x="24" y="104"/>
                      <a:pt x="24" y="104"/>
                    </a:cubicBezTo>
                    <a:cubicBezTo>
                      <a:pt x="24" y="81"/>
                      <a:pt x="24" y="81"/>
                      <a:pt x="24" y="81"/>
                    </a:cubicBezTo>
                    <a:cubicBezTo>
                      <a:pt x="7" y="97"/>
                      <a:pt x="7" y="97"/>
                      <a:pt x="7" y="97"/>
                    </a:cubicBezTo>
                    <a:cubicBezTo>
                      <a:pt x="7" y="104"/>
                      <a:pt x="7" y="104"/>
                      <a:pt x="7" y="104"/>
                    </a:cubicBezTo>
                    <a:close/>
                    <a:moveTo>
                      <a:pt x="32" y="104"/>
                    </a:moveTo>
                    <a:cubicBezTo>
                      <a:pt x="49" y="104"/>
                      <a:pt x="49" y="104"/>
                      <a:pt x="49" y="104"/>
                    </a:cubicBezTo>
                    <a:cubicBezTo>
                      <a:pt x="49" y="58"/>
                      <a:pt x="49" y="58"/>
                      <a:pt x="49" y="58"/>
                    </a:cubicBezTo>
                    <a:cubicBezTo>
                      <a:pt x="32" y="74"/>
                      <a:pt x="32" y="74"/>
                      <a:pt x="32" y="74"/>
                    </a:cubicBezTo>
                    <a:cubicBezTo>
                      <a:pt x="32" y="104"/>
                      <a:pt x="32" y="104"/>
                      <a:pt x="32" y="104"/>
                    </a:cubicBezTo>
                    <a:close/>
                    <a:moveTo>
                      <a:pt x="57" y="50"/>
                    </a:moveTo>
                    <a:cubicBezTo>
                      <a:pt x="57" y="104"/>
                      <a:pt x="57" y="104"/>
                      <a:pt x="57" y="104"/>
                    </a:cubicBezTo>
                    <a:cubicBezTo>
                      <a:pt x="74" y="104"/>
                      <a:pt x="74" y="104"/>
                      <a:pt x="74" y="104"/>
                    </a:cubicBezTo>
                    <a:cubicBezTo>
                      <a:pt x="74" y="34"/>
                      <a:pt x="74" y="34"/>
                      <a:pt x="74" y="34"/>
                    </a:cubicBezTo>
                    <a:cubicBezTo>
                      <a:pt x="74" y="34"/>
                      <a:pt x="74" y="34"/>
                      <a:pt x="74" y="34"/>
                    </a:cubicBezTo>
                    <a:cubicBezTo>
                      <a:pt x="57" y="50"/>
                      <a:pt x="57" y="50"/>
                      <a:pt x="57" y="50"/>
                    </a:cubicBezTo>
                    <a:close/>
                    <a:moveTo>
                      <a:pt x="82" y="43"/>
                    </a:moveTo>
                    <a:cubicBezTo>
                      <a:pt x="82" y="104"/>
                      <a:pt x="82" y="104"/>
                      <a:pt x="82" y="104"/>
                    </a:cubicBezTo>
                    <a:cubicBezTo>
                      <a:pt x="87" y="104"/>
                      <a:pt x="87" y="104"/>
                      <a:pt x="87" y="104"/>
                    </a:cubicBezTo>
                    <a:cubicBezTo>
                      <a:pt x="99" y="104"/>
                      <a:pt x="99" y="104"/>
                      <a:pt x="99" y="104"/>
                    </a:cubicBezTo>
                    <a:cubicBezTo>
                      <a:pt x="99" y="61"/>
                      <a:pt x="99" y="61"/>
                      <a:pt x="99" y="61"/>
                    </a:cubicBezTo>
                    <a:cubicBezTo>
                      <a:pt x="87" y="48"/>
                      <a:pt x="87" y="48"/>
                      <a:pt x="87" y="48"/>
                    </a:cubicBezTo>
                    <a:lnTo>
                      <a:pt x="82" y="43"/>
                    </a:ln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28580" tIns="64290" rIns="128580" bIns="6429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9" name="组合 43">
              <a:extLst>
                <a:ext uri="{FF2B5EF4-FFF2-40B4-BE49-F238E27FC236}">
                  <a16:creationId xmlns:a16="http://schemas.microsoft.com/office/drawing/2014/main" id="{6E45D2FB-3412-E085-C637-6B280A7220FD}"/>
                </a:ext>
              </a:extLst>
            </p:cNvPr>
            <p:cNvGrpSpPr/>
            <p:nvPr/>
          </p:nvGrpSpPr>
          <p:grpSpPr>
            <a:xfrm>
              <a:off x="5717435" y="5330831"/>
              <a:ext cx="429793" cy="429788"/>
              <a:chOff x="4299766" y="5946187"/>
              <a:chExt cx="305647" cy="305644"/>
            </a:xfrm>
          </p:grpSpPr>
          <p:grpSp>
            <p:nvGrpSpPr>
              <p:cNvPr id="25" name="组合 44">
                <a:extLst>
                  <a:ext uri="{FF2B5EF4-FFF2-40B4-BE49-F238E27FC236}">
                    <a16:creationId xmlns:a16="http://schemas.microsoft.com/office/drawing/2014/main" id="{6980957E-98D8-CCD5-C9C2-6B1479C1260C}"/>
                  </a:ext>
                </a:extLst>
              </p:cNvPr>
              <p:cNvGrpSpPr/>
              <p:nvPr/>
            </p:nvGrpSpPr>
            <p:grpSpPr>
              <a:xfrm>
                <a:off x="4299766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27" name="椭圆 46">
                  <a:extLst>
                    <a:ext uri="{FF2B5EF4-FFF2-40B4-BE49-F238E27FC236}">
                      <a16:creationId xmlns:a16="http://schemas.microsoft.com/office/drawing/2014/main" id="{9365D7EF-64B4-59E4-64B6-944DEB3CC927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28" name="椭圆 47">
                  <a:extLst>
                    <a:ext uri="{FF2B5EF4-FFF2-40B4-BE49-F238E27FC236}">
                      <a16:creationId xmlns:a16="http://schemas.microsoft.com/office/drawing/2014/main" id="{94510835-D351-E81C-89CC-D5CFF12588EE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26" name="Freeform 45">
                <a:extLst>
                  <a:ext uri="{FF2B5EF4-FFF2-40B4-BE49-F238E27FC236}">
                    <a16:creationId xmlns:a16="http://schemas.microsoft.com/office/drawing/2014/main" id="{D6ECCD9D-6037-D023-42C3-5D2B6D8228A5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4381353" y="6022165"/>
                <a:ext cx="142472" cy="146367"/>
              </a:xfrm>
              <a:custGeom>
                <a:gdLst>
                  <a:gd name="T0" fmla="*/ 40 w 46"/>
                  <a:gd name="T1" fmla="*/ 28 h 51"/>
                  <a:gd name="T2" fmla="*/ 35 w 46"/>
                  <a:gd name="T3" fmla="*/ 41 h 51"/>
                  <a:gd name="T4" fmla="*/ 34 w 46"/>
                  <a:gd name="T5" fmla="*/ 34 h 51"/>
                  <a:gd name="T6" fmla="*/ 29 w 46"/>
                  <a:gd name="T7" fmla="*/ 30 h 51"/>
                  <a:gd name="T8" fmla="*/ 29 w 46"/>
                  <a:gd name="T9" fmla="*/ 30 h 51"/>
                  <a:gd name="T10" fmla="*/ 27 w 46"/>
                  <a:gd name="T11" fmla="*/ 30 h 51"/>
                  <a:gd name="T12" fmla="*/ 25 w 46"/>
                  <a:gd name="T13" fmla="*/ 35 h 51"/>
                  <a:gd name="T14" fmla="*/ 24 w 46"/>
                  <a:gd name="T15" fmla="*/ 38 h 51"/>
                  <a:gd name="T16" fmla="*/ 24 w 46"/>
                  <a:gd name="T17" fmla="*/ 32 h 51"/>
                  <a:gd name="T18" fmla="*/ 24 w 46"/>
                  <a:gd name="T19" fmla="*/ 31 h 51"/>
                  <a:gd name="T20" fmla="*/ 23 w 46"/>
                  <a:gd name="T21" fmla="*/ 30 h 51"/>
                  <a:gd name="T22" fmla="*/ 22 w 46"/>
                  <a:gd name="T23" fmla="*/ 31 h 51"/>
                  <a:gd name="T24" fmla="*/ 22 w 46"/>
                  <a:gd name="T25" fmla="*/ 32 h 51"/>
                  <a:gd name="T26" fmla="*/ 21 w 46"/>
                  <a:gd name="T27" fmla="*/ 38 h 51"/>
                  <a:gd name="T28" fmla="*/ 20 w 46"/>
                  <a:gd name="T29" fmla="*/ 35 h 51"/>
                  <a:gd name="T30" fmla="*/ 19 w 46"/>
                  <a:gd name="T31" fmla="*/ 30 h 51"/>
                  <a:gd name="T32" fmla="*/ 15 w 46"/>
                  <a:gd name="T33" fmla="*/ 30 h 51"/>
                  <a:gd name="T34" fmla="*/ 15 w 46"/>
                  <a:gd name="T35" fmla="*/ 30 h 51"/>
                  <a:gd name="T36" fmla="*/ 11 w 46"/>
                  <a:gd name="T37" fmla="*/ 34 h 51"/>
                  <a:gd name="T38" fmla="*/ 10 w 46"/>
                  <a:gd name="T39" fmla="*/ 41 h 51"/>
                  <a:gd name="T40" fmla="*/ 5 w 46"/>
                  <a:gd name="T41" fmla="*/ 28 h 51"/>
                  <a:gd name="T42" fmla="*/ 23 w 46"/>
                  <a:gd name="T43" fmla="*/ 11 h 51"/>
                  <a:gd name="T44" fmla="*/ 23 w 46"/>
                  <a:gd name="T45" fmla="*/ 14 h 51"/>
                  <a:gd name="T46" fmla="*/ 25 w 46"/>
                  <a:gd name="T47" fmla="*/ 15 h 51"/>
                  <a:gd name="T48" fmla="*/ 28 w 46"/>
                  <a:gd name="T49" fmla="*/ 13 h 51"/>
                  <a:gd name="T50" fmla="*/ 32 w 46"/>
                  <a:gd name="T51" fmla="*/ 11 h 51"/>
                  <a:gd name="T52" fmla="*/ 34 w 46"/>
                  <a:gd name="T53" fmla="*/ 9 h 51"/>
                  <a:gd name="T54" fmla="*/ 34 w 46"/>
                  <a:gd name="T55" fmla="*/ 7 h 51"/>
                  <a:gd name="T56" fmla="*/ 32 w 46"/>
                  <a:gd name="T57" fmla="*/ 5 h 51"/>
                  <a:gd name="T58" fmla="*/ 28 w 46"/>
                  <a:gd name="T59" fmla="*/ 3 h 51"/>
                  <a:gd name="T60" fmla="*/ 25 w 46"/>
                  <a:gd name="T61" fmla="*/ 1 h 51"/>
                  <a:gd name="T62" fmla="*/ 23 w 46"/>
                  <a:gd name="T63" fmla="*/ 2 h 51"/>
                  <a:gd name="T64" fmla="*/ 23 w 46"/>
                  <a:gd name="T65" fmla="*/ 5 h 51"/>
                  <a:gd name="T66" fmla="*/ 0 w 46"/>
                  <a:gd name="T67" fmla="*/ 28 h 51"/>
                  <a:gd name="T68" fmla="*/ 23 w 46"/>
                  <a:gd name="T69" fmla="*/ 51 h 51"/>
                  <a:gd name="T70" fmla="*/ 46 w 46"/>
                  <a:gd name="T71" fmla="*/ 28 h 51"/>
                  <a:gd name="T72" fmla="*/ 40 w 46"/>
                  <a:gd name="T73" fmla="*/ 28 h 51"/>
                  <a:gd name="T74" fmla="*/ 23 w 46"/>
                  <a:gd name="T75" fmla="*/ 19 h 51"/>
                  <a:gd name="T76" fmla="*/ 28 w 46"/>
                  <a:gd name="T77" fmla="*/ 24 h 51"/>
                  <a:gd name="T78" fmla="*/ 23 w 46"/>
                  <a:gd name="T79" fmla="*/ 29 h 51"/>
                  <a:gd name="T80" fmla="*/ 17 w 46"/>
                  <a:gd name="T81" fmla="*/ 24 h 51"/>
                  <a:gd name="T82" fmla="*/ 23 w 46"/>
                  <a:gd name="T83" fmla="*/ 19 h 51"/>
                  <a:gd name="T84" fmla="*/ 30 w 46"/>
                  <a:gd name="T85" fmla="*/ 37 h 51"/>
                  <a:gd name="T86" fmla="*/ 30 w 46"/>
                  <a:gd name="T87" fmla="*/ 37 h 51"/>
                  <a:gd name="T88" fmla="*/ 30 w 46"/>
                  <a:gd name="T89" fmla="*/ 37 h 51"/>
                  <a:gd name="T90" fmla="*/ 30 w 46"/>
                  <a:gd name="T91" fmla="*/ 44 h 51"/>
                  <a:gd name="T92" fmla="*/ 30 w 46"/>
                  <a:gd name="T93" fmla="*/ 44 h 51"/>
                  <a:gd name="T94" fmla="*/ 29 w 46"/>
                  <a:gd name="T95" fmla="*/ 37 h 51"/>
                  <a:gd name="T96" fmla="*/ 30 w 46"/>
                  <a:gd name="T97" fmla="*/ 37 h 51"/>
                  <a:gd name="T98" fmla="*/ 15 w 46"/>
                  <a:gd name="T99" fmla="*/ 37 h 51"/>
                  <a:gd name="T100" fmla="*/ 15 w 46"/>
                  <a:gd name="T101" fmla="*/ 37 h 51"/>
                  <a:gd name="T102" fmla="*/ 15 w 46"/>
                  <a:gd name="T103" fmla="*/ 44 h 51"/>
                  <a:gd name="T104" fmla="*/ 14 w 46"/>
                  <a:gd name="T105" fmla="*/ 44 h 51"/>
                  <a:gd name="T106" fmla="*/ 14 w 46"/>
                  <a:gd name="T107" fmla="*/ 37 h 51"/>
                  <a:gd name="T108" fmla="*/ 15 w 46"/>
                  <a:gd name="T109" fmla="*/ 37 h 51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</a:cxnLst>
                <a:rect l="0" t="0" r="r" b="b"/>
                <a:pathLst>
                  <a:path w="46" h="51">
                    <a:moveTo>
                      <a:pt x="40" y="28"/>
                    </a:moveTo>
                    <a:cubicBezTo>
                      <a:pt x="40" y="33"/>
                      <a:pt x="38" y="38"/>
                      <a:pt x="35" y="41"/>
                    </a:cubicBezTo>
                    <a:cubicBezTo>
                      <a:pt x="34" y="38"/>
                      <a:pt x="34" y="35"/>
                      <a:pt x="34" y="34"/>
                    </a:cubicBezTo>
                    <a:cubicBezTo>
                      <a:pt x="33" y="31"/>
                      <a:pt x="30" y="30"/>
                      <a:pt x="29" y="30"/>
                    </a:cubicBezTo>
                    <a:cubicBezTo>
                      <a:pt x="29" y="30"/>
                      <a:pt x="29" y="30"/>
                      <a:pt x="29" y="30"/>
                    </a:cubicBezTo>
                    <a:cubicBezTo>
                      <a:pt x="27" y="30"/>
                      <a:pt x="27" y="30"/>
                      <a:pt x="27" y="30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4" y="38"/>
                      <a:pt x="24" y="38"/>
                      <a:pt x="24" y="38"/>
                    </a:cubicBezTo>
                    <a:cubicBezTo>
                      <a:pt x="24" y="32"/>
                      <a:pt x="24" y="32"/>
                      <a:pt x="24" y="32"/>
                    </a:cubicBezTo>
                    <a:cubicBezTo>
                      <a:pt x="24" y="32"/>
                      <a:pt x="24" y="31"/>
                      <a:pt x="24" y="31"/>
                    </a:cubicBezTo>
                    <a:cubicBezTo>
                      <a:pt x="24" y="31"/>
                      <a:pt x="23" y="30"/>
                      <a:pt x="23" y="30"/>
                    </a:cubicBezTo>
                    <a:cubicBezTo>
                      <a:pt x="22" y="30"/>
                      <a:pt x="22" y="31"/>
                      <a:pt x="22" y="31"/>
                    </a:cubicBezTo>
                    <a:cubicBezTo>
                      <a:pt x="22" y="31"/>
                      <a:pt x="22" y="32"/>
                      <a:pt x="22" y="32"/>
                    </a:cubicBezTo>
                    <a:cubicBezTo>
                      <a:pt x="21" y="38"/>
                      <a:pt x="21" y="38"/>
                      <a:pt x="21" y="38"/>
                    </a:cubicBezTo>
                    <a:cubicBezTo>
                      <a:pt x="20" y="35"/>
                      <a:pt x="20" y="35"/>
                      <a:pt x="20" y="35"/>
                    </a:cubicBezTo>
                    <a:cubicBezTo>
                      <a:pt x="19" y="30"/>
                      <a:pt x="19" y="30"/>
                      <a:pt x="19" y="30"/>
                    </a:cubicBezTo>
                    <a:cubicBezTo>
                      <a:pt x="15" y="30"/>
                      <a:pt x="15" y="30"/>
                      <a:pt x="15" y="30"/>
                    </a:cubicBezTo>
                    <a:cubicBezTo>
                      <a:pt x="15" y="30"/>
                      <a:pt x="15" y="30"/>
                      <a:pt x="15" y="30"/>
                    </a:cubicBezTo>
                    <a:cubicBezTo>
                      <a:pt x="13" y="31"/>
                      <a:pt x="11" y="31"/>
                      <a:pt x="11" y="34"/>
                    </a:cubicBezTo>
                    <a:cubicBezTo>
                      <a:pt x="10" y="35"/>
                      <a:pt x="10" y="37"/>
                      <a:pt x="10" y="41"/>
                    </a:cubicBezTo>
                    <a:cubicBezTo>
                      <a:pt x="7" y="37"/>
                      <a:pt x="5" y="33"/>
                      <a:pt x="5" y="28"/>
                    </a:cubicBezTo>
                    <a:cubicBezTo>
                      <a:pt x="5" y="19"/>
                      <a:pt x="13" y="11"/>
                      <a:pt x="23" y="11"/>
                    </a:cubicBezTo>
                    <a:cubicBezTo>
                      <a:pt x="23" y="14"/>
                      <a:pt x="23" y="14"/>
                      <a:pt x="23" y="14"/>
                    </a:cubicBezTo>
                    <a:cubicBezTo>
                      <a:pt x="23" y="15"/>
                      <a:pt x="24" y="15"/>
                      <a:pt x="25" y="15"/>
                    </a:cubicBezTo>
                    <a:cubicBezTo>
                      <a:pt x="28" y="13"/>
                      <a:pt x="28" y="13"/>
                      <a:pt x="28" y="13"/>
                    </a:cubicBezTo>
                    <a:cubicBezTo>
                      <a:pt x="29" y="12"/>
                      <a:pt x="30" y="11"/>
                      <a:pt x="32" y="11"/>
                    </a:cubicBezTo>
                    <a:cubicBezTo>
                      <a:pt x="34" y="9"/>
                      <a:pt x="34" y="9"/>
                      <a:pt x="34" y="9"/>
                    </a:cubicBezTo>
                    <a:cubicBezTo>
                      <a:pt x="36" y="8"/>
                      <a:pt x="36" y="7"/>
                      <a:pt x="34" y="7"/>
                    </a:cubicBezTo>
                    <a:cubicBezTo>
                      <a:pt x="32" y="5"/>
                      <a:pt x="32" y="5"/>
                      <a:pt x="32" y="5"/>
                    </a:cubicBezTo>
                    <a:cubicBezTo>
                      <a:pt x="30" y="4"/>
                      <a:pt x="29" y="3"/>
                      <a:pt x="28" y="3"/>
                    </a:cubicBezTo>
                    <a:cubicBezTo>
                      <a:pt x="25" y="1"/>
                      <a:pt x="25" y="1"/>
                      <a:pt x="25" y="1"/>
                    </a:cubicBezTo>
                    <a:cubicBezTo>
                      <a:pt x="24" y="0"/>
                      <a:pt x="23" y="1"/>
                      <a:pt x="23" y="2"/>
                    </a:cubicBezTo>
                    <a:cubicBezTo>
                      <a:pt x="23" y="5"/>
                      <a:pt x="23" y="5"/>
                      <a:pt x="23" y="5"/>
                    </a:cubicBezTo>
                    <a:cubicBezTo>
                      <a:pt x="10" y="5"/>
                      <a:pt x="0" y="16"/>
                      <a:pt x="0" y="28"/>
                    </a:cubicBezTo>
                    <a:cubicBezTo>
                      <a:pt x="0" y="41"/>
                      <a:pt x="10" y="51"/>
                      <a:pt x="23" y="51"/>
                    </a:cubicBezTo>
                    <a:cubicBezTo>
                      <a:pt x="35" y="51"/>
                      <a:pt x="46" y="41"/>
                      <a:pt x="46" y="28"/>
                    </a:cubicBezTo>
                    <a:cubicBezTo>
                      <a:pt x="40" y="28"/>
                      <a:pt x="40" y="28"/>
                      <a:pt x="40" y="28"/>
                    </a:cubicBezTo>
                    <a:close/>
                    <a:moveTo>
                      <a:pt x="23" y="19"/>
                    </a:moveTo>
                    <a:cubicBezTo>
                      <a:pt x="26" y="19"/>
                      <a:pt x="28" y="21"/>
                      <a:pt x="28" y="24"/>
                    </a:cubicBezTo>
                    <a:cubicBezTo>
                      <a:pt x="28" y="27"/>
                      <a:pt x="26" y="29"/>
                      <a:pt x="23" y="29"/>
                    </a:cubicBezTo>
                    <a:cubicBezTo>
                      <a:pt x="20" y="29"/>
                      <a:pt x="17" y="27"/>
                      <a:pt x="17" y="24"/>
                    </a:cubicBezTo>
                    <a:cubicBezTo>
                      <a:pt x="17" y="21"/>
                      <a:pt x="20" y="19"/>
                      <a:pt x="23" y="19"/>
                    </a:cubicBezTo>
                    <a:close/>
                    <a:moveTo>
                      <a:pt x="30" y="37"/>
                    </a:moveTo>
                    <a:cubicBezTo>
                      <a:pt x="30" y="37"/>
                      <a:pt x="30" y="37"/>
                      <a:pt x="30" y="37"/>
                    </a:cubicBezTo>
                    <a:cubicBezTo>
                      <a:pt x="30" y="37"/>
                      <a:pt x="30" y="37"/>
                      <a:pt x="30" y="37"/>
                    </a:cubicBezTo>
                    <a:cubicBezTo>
                      <a:pt x="30" y="44"/>
                      <a:pt x="30" y="44"/>
                      <a:pt x="30" y="44"/>
                    </a:cubicBezTo>
                    <a:cubicBezTo>
                      <a:pt x="30" y="44"/>
                      <a:pt x="30" y="44"/>
                      <a:pt x="30" y="44"/>
                    </a:cubicBezTo>
                    <a:cubicBezTo>
                      <a:pt x="29" y="37"/>
                      <a:pt x="29" y="37"/>
                      <a:pt x="29" y="37"/>
                    </a:cubicBezTo>
                    <a:cubicBezTo>
                      <a:pt x="30" y="37"/>
                      <a:pt x="30" y="37"/>
                      <a:pt x="30" y="37"/>
                    </a:cubicBezTo>
                    <a:close/>
                    <a:moveTo>
                      <a:pt x="15" y="37"/>
                    </a:moveTo>
                    <a:cubicBezTo>
                      <a:pt x="15" y="37"/>
                      <a:pt x="15" y="37"/>
                      <a:pt x="15" y="37"/>
                    </a:cubicBezTo>
                    <a:cubicBezTo>
                      <a:pt x="15" y="44"/>
                      <a:pt x="15" y="44"/>
                      <a:pt x="15" y="44"/>
                    </a:cubicBezTo>
                    <a:cubicBezTo>
                      <a:pt x="15" y="44"/>
                      <a:pt x="14" y="44"/>
                      <a:pt x="14" y="44"/>
                    </a:cubicBezTo>
                    <a:cubicBezTo>
                      <a:pt x="14" y="37"/>
                      <a:pt x="14" y="37"/>
                      <a:pt x="14" y="37"/>
                    </a:cubicBezTo>
                    <a:cubicBezTo>
                      <a:pt x="14" y="37"/>
                      <a:pt x="14" y="37"/>
                      <a:pt x="15" y="37"/>
                    </a:cubicBez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13921" tIns="56960" rIns="113921" bIns="5696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10" name="组合 48">
              <a:extLst>
                <a:ext uri="{FF2B5EF4-FFF2-40B4-BE49-F238E27FC236}">
                  <a16:creationId xmlns:a16="http://schemas.microsoft.com/office/drawing/2014/main" id="{0619E397-05A3-5C09-CA0F-868F09CC11AE}"/>
                </a:ext>
              </a:extLst>
            </p:cNvPr>
            <p:cNvGrpSpPr/>
            <p:nvPr/>
          </p:nvGrpSpPr>
          <p:grpSpPr>
            <a:xfrm>
              <a:off x="6337028" y="5330831"/>
              <a:ext cx="429793" cy="429788"/>
              <a:chOff x="4740390" y="5946187"/>
              <a:chExt cx="305647" cy="305644"/>
            </a:xfrm>
          </p:grpSpPr>
          <p:grpSp>
            <p:nvGrpSpPr>
              <p:cNvPr id="16" name="组合 49">
                <a:extLst>
                  <a:ext uri="{FF2B5EF4-FFF2-40B4-BE49-F238E27FC236}">
                    <a16:creationId xmlns:a16="http://schemas.microsoft.com/office/drawing/2014/main" id="{2557723A-2E27-DEBE-B895-F8B3C5C802F2}"/>
                  </a:ext>
                </a:extLst>
              </p:cNvPr>
              <p:cNvGrpSpPr/>
              <p:nvPr/>
            </p:nvGrpSpPr>
            <p:grpSpPr>
              <a:xfrm>
                <a:off x="4740390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23" name="椭圆 51">
                  <a:extLst>
                    <a:ext uri="{FF2B5EF4-FFF2-40B4-BE49-F238E27FC236}">
                      <a16:creationId xmlns:a16="http://schemas.microsoft.com/office/drawing/2014/main" id="{5C323B44-3890-D8CC-A379-AAAD8399A061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24" name="椭圆 52">
                  <a:extLst>
                    <a:ext uri="{FF2B5EF4-FFF2-40B4-BE49-F238E27FC236}">
                      <a16:creationId xmlns:a16="http://schemas.microsoft.com/office/drawing/2014/main" id="{EE0AE2D5-97B0-EE02-1EC8-F77B61D52E42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17" name="Freeform 39">
                <a:extLst>
                  <a:ext uri="{FF2B5EF4-FFF2-40B4-BE49-F238E27FC236}">
                    <a16:creationId xmlns:a16="http://schemas.microsoft.com/office/drawing/2014/main" id="{835AE063-5071-3EBC-EC5D-C048247B4C31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4814511" y="6022165"/>
                <a:ext cx="157403" cy="145529"/>
              </a:xfrm>
              <a:custGeom>
                <a:gdLst>
                  <a:gd name="T0" fmla="*/ 43 w 57"/>
                  <a:gd name="T1" fmla="*/ 9 h 58"/>
                  <a:gd name="T2" fmla="*/ 4 w 57"/>
                  <a:gd name="T3" fmla="*/ 22 h 58"/>
                  <a:gd name="T4" fmla="*/ 5 w 57"/>
                  <a:gd name="T5" fmla="*/ 25 h 58"/>
                  <a:gd name="T6" fmla="*/ 6 w 57"/>
                  <a:gd name="T7" fmla="*/ 30 h 58"/>
                  <a:gd name="T8" fmla="*/ 7 w 57"/>
                  <a:gd name="T9" fmla="*/ 35 h 58"/>
                  <a:gd name="T10" fmla="*/ 10 w 57"/>
                  <a:gd name="T11" fmla="*/ 39 h 58"/>
                  <a:gd name="T12" fmla="*/ 12 w 57"/>
                  <a:gd name="T13" fmla="*/ 41 h 58"/>
                  <a:gd name="T14" fmla="*/ 13 w 57"/>
                  <a:gd name="T15" fmla="*/ 49 h 58"/>
                  <a:gd name="T16" fmla="*/ 16 w 57"/>
                  <a:gd name="T17" fmla="*/ 52 h 58"/>
                  <a:gd name="T18" fmla="*/ 17 w 57"/>
                  <a:gd name="T19" fmla="*/ 51 h 58"/>
                  <a:gd name="T20" fmla="*/ 18 w 57"/>
                  <a:gd name="T21" fmla="*/ 47 h 58"/>
                  <a:gd name="T22" fmla="*/ 20 w 57"/>
                  <a:gd name="T23" fmla="*/ 41 h 58"/>
                  <a:gd name="T24" fmla="*/ 24 w 57"/>
                  <a:gd name="T25" fmla="*/ 36 h 58"/>
                  <a:gd name="T26" fmla="*/ 26 w 57"/>
                  <a:gd name="T27" fmla="*/ 33 h 58"/>
                  <a:gd name="T28" fmla="*/ 22 w 57"/>
                  <a:gd name="T29" fmla="*/ 30 h 58"/>
                  <a:gd name="T30" fmla="*/ 19 w 57"/>
                  <a:gd name="T31" fmla="*/ 29 h 58"/>
                  <a:gd name="T32" fmla="*/ 16 w 57"/>
                  <a:gd name="T33" fmla="*/ 26 h 58"/>
                  <a:gd name="T34" fmla="*/ 12 w 57"/>
                  <a:gd name="T35" fmla="*/ 24 h 58"/>
                  <a:gd name="T36" fmla="*/ 8 w 57"/>
                  <a:gd name="T37" fmla="*/ 24 h 58"/>
                  <a:gd name="T38" fmla="*/ 6 w 57"/>
                  <a:gd name="T39" fmla="*/ 22 h 58"/>
                  <a:gd name="T40" fmla="*/ 6 w 57"/>
                  <a:gd name="T41" fmla="*/ 18 h 58"/>
                  <a:gd name="T42" fmla="*/ 4 w 57"/>
                  <a:gd name="T43" fmla="*/ 19 h 58"/>
                  <a:gd name="T44" fmla="*/ 6 w 57"/>
                  <a:gd name="T45" fmla="*/ 15 h 58"/>
                  <a:gd name="T46" fmla="*/ 9 w 57"/>
                  <a:gd name="T47" fmla="*/ 15 h 58"/>
                  <a:gd name="T48" fmla="*/ 11 w 57"/>
                  <a:gd name="T49" fmla="*/ 13 h 58"/>
                  <a:gd name="T50" fmla="*/ 15 w 57"/>
                  <a:gd name="T51" fmla="*/ 9 h 58"/>
                  <a:gd name="T52" fmla="*/ 16 w 57"/>
                  <a:gd name="T53" fmla="*/ 8 h 58"/>
                  <a:gd name="T54" fmla="*/ 21 w 57"/>
                  <a:gd name="T55" fmla="*/ 6 h 58"/>
                  <a:gd name="T56" fmla="*/ 17 w 57"/>
                  <a:gd name="T57" fmla="*/ 4 h 58"/>
                  <a:gd name="T58" fmla="*/ 16 w 57"/>
                  <a:gd name="T59" fmla="*/ 4 h 58"/>
                  <a:gd name="T60" fmla="*/ 24 w 57"/>
                  <a:gd name="T61" fmla="*/ 1 h 58"/>
                  <a:gd name="T62" fmla="*/ 27 w 57"/>
                  <a:gd name="T63" fmla="*/ 3 h 58"/>
                  <a:gd name="T64" fmla="*/ 41 w 57"/>
                  <a:gd name="T65" fmla="*/ 3 h 58"/>
                  <a:gd name="T66" fmla="*/ 39 w 57"/>
                  <a:gd name="T67" fmla="*/ 6 h 58"/>
                  <a:gd name="T68" fmla="*/ 42 w 57"/>
                  <a:gd name="T69" fmla="*/ 10 h 58"/>
                  <a:gd name="T70" fmla="*/ 44 w 57"/>
                  <a:gd name="T71" fmla="*/ 10 h 58"/>
                  <a:gd name="T72" fmla="*/ 46 w 57"/>
                  <a:gd name="T73" fmla="*/ 9 h 58"/>
                  <a:gd name="T74" fmla="*/ 48 w 57"/>
                  <a:gd name="T75" fmla="*/ 12 h 58"/>
                  <a:gd name="T76" fmla="*/ 50 w 57"/>
                  <a:gd name="T77" fmla="*/ 13 h 58"/>
                  <a:gd name="T78" fmla="*/ 47 w 57"/>
                  <a:gd name="T79" fmla="*/ 14 h 58"/>
                  <a:gd name="T80" fmla="*/ 44 w 57"/>
                  <a:gd name="T81" fmla="*/ 12 h 58"/>
                  <a:gd name="T82" fmla="*/ 40 w 57"/>
                  <a:gd name="T83" fmla="*/ 12 h 58"/>
                  <a:gd name="T84" fmla="*/ 36 w 57"/>
                  <a:gd name="T85" fmla="*/ 15 h 58"/>
                  <a:gd name="T86" fmla="*/ 34 w 57"/>
                  <a:gd name="T87" fmla="*/ 20 h 58"/>
                  <a:gd name="T88" fmla="*/ 36 w 57"/>
                  <a:gd name="T89" fmla="*/ 25 h 58"/>
                  <a:gd name="T90" fmla="*/ 40 w 57"/>
                  <a:gd name="T91" fmla="*/ 27 h 58"/>
                  <a:gd name="T92" fmla="*/ 45 w 57"/>
                  <a:gd name="T93" fmla="*/ 27 h 58"/>
                  <a:gd name="T94" fmla="*/ 47 w 57"/>
                  <a:gd name="T95" fmla="*/ 30 h 58"/>
                  <a:gd name="T96" fmla="*/ 47 w 57"/>
                  <a:gd name="T97" fmla="*/ 35 h 58"/>
                  <a:gd name="T98" fmla="*/ 47 w 57"/>
                  <a:gd name="T99" fmla="*/ 40 h 58"/>
                  <a:gd name="T100" fmla="*/ 50 w 57"/>
                  <a:gd name="T101" fmla="*/ 45 h 58"/>
                  <a:gd name="T102" fmla="*/ 53 w 57"/>
                  <a:gd name="T103" fmla="*/ 41 h 58"/>
                  <a:gd name="T104" fmla="*/ 56 w 57"/>
                  <a:gd name="T105" fmla="*/ 34 h 58"/>
                  <a:gd name="T106" fmla="*/ 56 w 57"/>
                  <a:gd name="T107" fmla="*/ 26 h 58"/>
                  <a:gd name="T108" fmla="*/ 54 w 57"/>
                  <a:gd name="T109" fmla="*/ 19 h 58"/>
                  <a:gd name="T110" fmla="*/ 52 w 57"/>
                  <a:gd name="T111" fmla="*/ 16 h 58"/>
                  <a:gd name="T112" fmla="*/ 55 w 57"/>
                  <a:gd name="T113" fmla="*/ 20 h 58"/>
                  <a:gd name="T114" fmla="*/ 39 w 57"/>
                  <a:gd name="T115" fmla="*/ 5 h 58"/>
                  <a:gd name="T116" fmla="*/ 37 w 57"/>
                  <a:gd name="T117" fmla="*/ 3 h 58"/>
                  <a:gd name="T118" fmla="*/ 38 w 57"/>
                  <a:gd name="T119" fmla="*/ 5 h 58"/>
                  <a:gd name="T120" fmla="*/ 36 w 57"/>
                  <a:gd name="T121" fmla="*/ 2 h 58"/>
                  <a:gd name="T122" fmla="*/ 54 w 57"/>
                  <a:gd name="T123" fmla="*/ 41 h 5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  <a:cxn ang="0">
                    <a:pos x="T120" y="T121"/>
                  </a:cxn>
                  <a:cxn ang="0">
                    <a:pos x="T122" y="T123"/>
                  </a:cxn>
                </a:cxnLst>
                <a:rect l="0" t="0" r="r" b="b"/>
                <a:pathLst>
                  <a:path w="57" h="57">
                    <a:moveTo>
                      <a:pt x="3" y="17"/>
                    </a:moveTo>
                    <a:cubicBezTo>
                      <a:pt x="3" y="17"/>
                      <a:pt x="3" y="17"/>
                      <a:pt x="3" y="17"/>
                    </a:cubicBezTo>
                    <a:cubicBezTo>
                      <a:pt x="3" y="17"/>
                      <a:pt x="2" y="17"/>
                      <a:pt x="2" y="17"/>
                    </a:cubicBezTo>
                    <a:cubicBezTo>
                      <a:pt x="3" y="17"/>
                      <a:pt x="3" y="17"/>
                      <a:pt x="3" y="17"/>
                    </a:cubicBezTo>
                    <a:cubicBezTo>
                      <a:pt x="3" y="17"/>
                      <a:pt x="3" y="17"/>
                      <a:pt x="3" y="17"/>
                    </a:cubicBezTo>
                    <a:cubicBezTo>
                      <a:pt x="3" y="17"/>
                      <a:pt x="3" y="17"/>
                      <a:pt x="3" y="17"/>
                    </a:cubicBezTo>
                    <a:close/>
                    <a:moveTo>
                      <a:pt x="2" y="17"/>
                    </a:move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lose/>
                    <a:moveTo>
                      <a:pt x="43" y="9"/>
                    </a:move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2" y="9"/>
                      <a:pt x="42" y="9"/>
                      <a:pt x="42" y="9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9"/>
                      <a:pt x="42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lose/>
                    <a:moveTo>
                      <a:pt x="55" y="19"/>
                    </a:moveTo>
                    <a:cubicBezTo>
                      <a:pt x="56" y="22"/>
                      <a:pt x="57" y="25"/>
                      <a:pt x="57" y="29"/>
                    </a:cubicBezTo>
                    <a:cubicBezTo>
                      <a:pt x="57" y="45"/>
                      <a:pt x="44" y="58"/>
                      <a:pt x="28" y="58"/>
                    </a:cubicBezTo>
                    <a:cubicBezTo>
                      <a:pt x="13" y="58"/>
                      <a:pt x="0" y="45"/>
                      <a:pt x="0" y="29"/>
                    </a:cubicBezTo>
                    <a:cubicBezTo>
                      <a:pt x="0" y="25"/>
                      <a:pt x="1" y="21"/>
                      <a:pt x="2" y="18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3" y="21"/>
                    </a:cubicBezTo>
                    <a:cubicBezTo>
                      <a:pt x="3" y="21"/>
                      <a:pt x="3" y="21"/>
                      <a:pt x="3" y="21"/>
                    </a:cubicBezTo>
                    <a:cubicBezTo>
                      <a:pt x="3" y="21"/>
                      <a:pt x="3" y="21"/>
                      <a:pt x="3" y="21"/>
                    </a:cubicBezTo>
                    <a:cubicBezTo>
                      <a:pt x="3" y="21"/>
                      <a:pt x="3" y="21"/>
                      <a:pt x="3" y="21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6"/>
                      <a:pt x="7" y="26"/>
                      <a:pt x="7" y="26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7"/>
                      <a:pt x="7" y="27"/>
                      <a:pt x="7" y="27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6"/>
                      <a:pt x="7" y="27"/>
                      <a:pt x="7" y="27"/>
                    </a:cubicBezTo>
                    <a:cubicBezTo>
                      <a:pt x="7" y="27"/>
                      <a:pt x="7" y="27"/>
                      <a:pt x="7" y="27"/>
                    </a:cubicBezTo>
                    <a:cubicBezTo>
                      <a:pt x="7" y="27"/>
                      <a:pt x="7" y="27"/>
                      <a:pt x="7" y="27"/>
                    </a:cubicBezTo>
                    <a:cubicBezTo>
                      <a:pt x="7" y="28"/>
                      <a:pt x="7" y="28"/>
                      <a:pt x="7" y="28"/>
                    </a:cubicBezTo>
                    <a:cubicBezTo>
                      <a:pt x="7" y="28"/>
                      <a:pt x="7" y="28"/>
                      <a:pt x="7" y="28"/>
                    </a:cubicBezTo>
                    <a:cubicBezTo>
                      <a:pt x="7" y="28"/>
                      <a:pt x="7" y="28"/>
                      <a:pt x="7" y="28"/>
                    </a:cubicBezTo>
                    <a:cubicBezTo>
                      <a:pt x="6" y="28"/>
                      <a:pt x="6" y="28"/>
                      <a:pt x="6" y="28"/>
                    </a:cubicBezTo>
                    <a:cubicBezTo>
                      <a:pt x="6" y="28"/>
                      <a:pt x="6" y="28"/>
                      <a:pt x="6" y="28"/>
                    </a:cubicBezTo>
                    <a:cubicBezTo>
                      <a:pt x="6" y="28"/>
                      <a:pt x="6" y="28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3"/>
                      <a:pt x="6" y="33"/>
                    </a:cubicBezTo>
                    <a:cubicBezTo>
                      <a:pt x="7" y="33"/>
                      <a:pt x="7" y="33"/>
                      <a:pt x="7" y="33"/>
                    </a:cubicBezTo>
                    <a:cubicBezTo>
                      <a:pt x="7" y="33"/>
                      <a:pt x="7" y="33"/>
                      <a:pt x="7" y="33"/>
                    </a:cubicBezTo>
                    <a:cubicBezTo>
                      <a:pt x="7" y="33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5"/>
                      <a:pt x="7" y="35"/>
                      <a:pt x="7" y="35"/>
                    </a:cubicBezTo>
                    <a:cubicBezTo>
                      <a:pt x="7" y="35"/>
                      <a:pt x="7" y="35"/>
                      <a:pt x="7" y="35"/>
                    </a:cubicBezTo>
                    <a:cubicBezTo>
                      <a:pt x="7" y="35"/>
                      <a:pt x="7" y="35"/>
                      <a:pt x="7" y="35"/>
                    </a:cubicBezTo>
                    <a:cubicBezTo>
                      <a:pt x="8" y="35"/>
                      <a:pt x="8" y="35"/>
                      <a:pt x="8" y="35"/>
                    </a:cubicBezTo>
                    <a:cubicBezTo>
                      <a:pt x="8" y="35"/>
                      <a:pt x="8" y="35"/>
                      <a:pt x="8" y="35"/>
                    </a:cubicBezTo>
                    <a:cubicBezTo>
                      <a:pt x="8" y="35"/>
                      <a:pt x="8" y="35"/>
                      <a:pt x="8" y="35"/>
                    </a:cubicBezTo>
                    <a:cubicBezTo>
                      <a:pt x="8" y="35"/>
                      <a:pt x="8" y="35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9" y="37"/>
                      <a:pt x="9" y="38"/>
                      <a:pt x="9" y="38"/>
                    </a:cubicBezTo>
                    <a:cubicBezTo>
                      <a:pt x="8" y="38"/>
                      <a:pt x="8" y="38"/>
                      <a:pt x="8" y="38"/>
                    </a:cubicBezTo>
                    <a:cubicBezTo>
                      <a:pt x="9" y="38"/>
                      <a:pt x="9" y="38"/>
                      <a:pt x="9" y="38"/>
                    </a:cubicBezTo>
                    <a:cubicBezTo>
                      <a:pt x="9" y="38"/>
                      <a:pt x="10" y="38"/>
                      <a:pt x="10" y="38"/>
                    </a:cubicBezTo>
                    <a:cubicBezTo>
                      <a:pt x="10" y="38"/>
                      <a:pt x="10" y="38"/>
                      <a:pt x="10" y="38"/>
                    </a:cubicBezTo>
                    <a:cubicBezTo>
                      <a:pt x="10" y="38"/>
                      <a:pt x="10" y="38"/>
                      <a:pt x="10" y="38"/>
                    </a:cubicBezTo>
                    <a:cubicBezTo>
                      <a:pt x="10" y="38"/>
                      <a:pt x="10" y="38"/>
                      <a:pt x="10" y="38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2" y="41"/>
                      <a:pt x="12" y="41"/>
                      <a:pt x="12" y="41"/>
                    </a:cubicBezTo>
                    <a:cubicBezTo>
                      <a:pt x="12" y="41"/>
                      <a:pt x="12" y="42"/>
                      <a:pt x="12" y="42"/>
                    </a:cubicBezTo>
                    <a:cubicBezTo>
                      <a:pt x="12" y="42"/>
                      <a:pt x="12" y="42"/>
                      <a:pt x="12" y="42"/>
                    </a:cubicBezTo>
                    <a:cubicBezTo>
                      <a:pt x="12" y="42"/>
                      <a:pt x="12" y="42"/>
                      <a:pt x="12" y="42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8"/>
                      <a:pt x="12" y="48"/>
                      <a:pt x="13" y="48"/>
                    </a:cubicBezTo>
                    <a:cubicBezTo>
                      <a:pt x="13" y="48"/>
                      <a:pt x="13" y="48"/>
                      <a:pt x="13" y="48"/>
                    </a:cubicBezTo>
                    <a:cubicBezTo>
                      <a:pt x="13" y="48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4" y="49"/>
                    </a:cubicBezTo>
                    <a:cubicBezTo>
                      <a:pt x="14" y="49"/>
                      <a:pt x="14" y="49"/>
                      <a:pt x="14" y="49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5" y="50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3"/>
                      <a:pt x="16" y="53"/>
                      <a:pt x="16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49"/>
                    </a:cubicBezTo>
                    <a:cubicBezTo>
                      <a:pt x="17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8" y="48"/>
                    </a:cubicBezTo>
                    <a:cubicBezTo>
                      <a:pt x="18" y="48"/>
                      <a:pt x="18" y="47"/>
                      <a:pt x="18" y="47"/>
                    </a:cubicBezTo>
                    <a:cubicBezTo>
                      <a:pt x="18" y="47"/>
                      <a:pt x="18" y="47"/>
                      <a:pt x="18" y="47"/>
                    </a:cubicBezTo>
                    <a:cubicBezTo>
                      <a:pt x="18" y="47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7" y="46"/>
                      <a:pt x="17" y="46"/>
                      <a:pt x="17" y="46"/>
                    </a:cubicBezTo>
                    <a:cubicBezTo>
                      <a:pt x="17" y="46"/>
                      <a:pt x="17" y="46"/>
                      <a:pt x="17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9" y="46"/>
                      <a:pt x="19" y="46"/>
                      <a:pt x="19" y="46"/>
                    </a:cubicBezTo>
                    <a:cubicBezTo>
                      <a:pt x="19" y="46"/>
                      <a:pt x="19" y="46"/>
                      <a:pt x="19" y="46"/>
                    </a:cubicBezTo>
                    <a:cubicBezTo>
                      <a:pt x="19" y="46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20" y="44"/>
                    </a:cubicBezTo>
                    <a:cubicBezTo>
                      <a:pt x="20" y="44"/>
                      <a:pt x="20" y="44"/>
                      <a:pt x="20" y="44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1"/>
                    </a:cubicBezTo>
                    <a:cubicBezTo>
                      <a:pt x="20" y="41"/>
                      <a:pt x="20" y="41"/>
                      <a:pt x="20" y="41"/>
                    </a:cubicBezTo>
                    <a:cubicBezTo>
                      <a:pt x="20" y="41"/>
                      <a:pt x="20" y="41"/>
                      <a:pt x="20" y="41"/>
                    </a:cubicBezTo>
                    <a:cubicBezTo>
                      <a:pt x="21" y="41"/>
                      <a:pt x="21" y="41"/>
                      <a:pt x="21" y="41"/>
                    </a:cubicBezTo>
                    <a:cubicBezTo>
                      <a:pt x="21" y="41"/>
                      <a:pt x="21" y="41"/>
                      <a:pt x="21" y="41"/>
                    </a:cubicBezTo>
                    <a:cubicBezTo>
                      <a:pt x="21" y="41"/>
                      <a:pt x="21" y="41"/>
                      <a:pt x="21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0"/>
                      <a:pt x="22" y="40"/>
                    </a:cubicBezTo>
                    <a:cubicBezTo>
                      <a:pt x="22" y="40"/>
                      <a:pt x="22" y="40"/>
                      <a:pt x="22" y="40"/>
                    </a:cubicBezTo>
                    <a:cubicBezTo>
                      <a:pt x="22" y="40"/>
                      <a:pt x="22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39"/>
                      <a:pt x="24" y="39"/>
                      <a:pt x="24" y="39"/>
                    </a:cubicBezTo>
                    <a:cubicBezTo>
                      <a:pt x="24" y="39"/>
                      <a:pt x="24" y="39"/>
                      <a:pt x="24" y="39"/>
                    </a:cubicBezTo>
                    <a:cubicBezTo>
                      <a:pt x="24" y="39"/>
                      <a:pt x="24" y="39"/>
                      <a:pt x="24" y="39"/>
                    </a:cubicBezTo>
                    <a:cubicBezTo>
                      <a:pt x="24" y="38"/>
                      <a:pt x="24" y="38"/>
                      <a:pt x="24" y="38"/>
                    </a:cubicBezTo>
                    <a:cubicBezTo>
                      <a:pt x="24" y="38"/>
                      <a:pt x="24" y="38"/>
                      <a:pt x="24" y="37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5" y="36"/>
                      <a:pt x="25" y="36"/>
                      <a:pt x="25" y="36"/>
                    </a:cubicBezTo>
                    <a:cubicBezTo>
                      <a:pt x="25" y="36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5" y="32"/>
                    </a:cubicBezTo>
                    <a:cubicBezTo>
                      <a:pt x="25" y="32"/>
                      <a:pt x="25" y="32"/>
                      <a:pt x="25" y="31"/>
                    </a:cubicBezTo>
                    <a:cubicBezTo>
                      <a:pt x="25" y="31"/>
                      <a:pt x="25" y="31"/>
                      <a:pt x="25" y="31"/>
                    </a:cubicBezTo>
                    <a:cubicBezTo>
                      <a:pt x="25" y="31"/>
                      <a:pt x="25" y="31"/>
                      <a:pt x="25" y="31"/>
                    </a:cubicBezTo>
                    <a:cubicBezTo>
                      <a:pt x="25" y="31"/>
                      <a:pt x="25" y="31"/>
                      <a:pt x="25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0"/>
                      <a:pt x="23" y="30"/>
                      <a:pt x="23" y="30"/>
                    </a:cubicBezTo>
                    <a:cubicBezTo>
                      <a:pt x="23" y="30"/>
                      <a:pt x="22" y="30"/>
                      <a:pt x="22" y="30"/>
                    </a:cubicBezTo>
                    <a:cubicBezTo>
                      <a:pt x="22" y="30"/>
                      <a:pt x="22" y="30"/>
                      <a:pt x="22" y="30"/>
                    </a:cubicBezTo>
                    <a:cubicBezTo>
                      <a:pt x="22" y="30"/>
                      <a:pt x="22" y="30"/>
                      <a:pt x="22" y="30"/>
                    </a:cubicBezTo>
                    <a:cubicBezTo>
                      <a:pt x="22" y="30"/>
                      <a:pt x="22" y="30"/>
                      <a:pt x="22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0" y="30"/>
                    </a:cubicBezTo>
                    <a:cubicBezTo>
                      <a:pt x="20" y="30"/>
                      <a:pt x="20" y="30"/>
                      <a:pt x="20" y="30"/>
                    </a:cubicBezTo>
                    <a:cubicBezTo>
                      <a:pt x="20" y="30"/>
                      <a:pt x="20" y="30"/>
                      <a:pt x="20" y="30"/>
                    </a:cubicBezTo>
                    <a:cubicBezTo>
                      <a:pt x="20" y="30"/>
                      <a:pt x="20" y="30"/>
                      <a:pt x="20" y="30"/>
                    </a:cubicBezTo>
                    <a:cubicBezTo>
                      <a:pt x="20" y="30"/>
                      <a:pt x="20" y="29"/>
                      <a:pt x="20" y="29"/>
                    </a:cubicBezTo>
                    <a:cubicBezTo>
                      <a:pt x="20" y="29"/>
                      <a:pt x="20" y="29"/>
                      <a:pt x="20" y="29"/>
                    </a:cubicBezTo>
                    <a:cubicBezTo>
                      <a:pt x="20" y="29"/>
                      <a:pt x="20" y="29"/>
                      <a:pt x="20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30"/>
                    </a:cubicBezTo>
                    <a:cubicBezTo>
                      <a:pt x="19" y="30"/>
                      <a:pt x="19" y="30"/>
                      <a:pt x="19" y="30"/>
                    </a:cubicBezTo>
                    <a:cubicBezTo>
                      <a:pt x="19" y="30"/>
                      <a:pt x="18" y="30"/>
                      <a:pt x="18" y="30"/>
                    </a:cubicBezTo>
                    <a:cubicBezTo>
                      <a:pt x="18" y="30"/>
                      <a:pt x="18" y="30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8"/>
                      <a:pt x="19" y="28"/>
                    </a:cubicBezTo>
                    <a:cubicBezTo>
                      <a:pt x="19" y="28"/>
                      <a:pt x="19" y="28"/>
                      <a:pt x="19" y="28"/>
                    </a:cubicBezTo>
                    <a:cubicBezTo>
                      <a:pt x="19" y="28"/>
                      <a:pt x="19" y="28"/>
                      <a:pt x="19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7" y="27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5" y="26"/>
                      <a:pt x="15" y="26"/>
                      <a:pt x="15" y="26"/>
                    </a:cubicBezTo>
                    <a:cubicBezTo>
                      <a:pt x="15" y="26"/>
                      <a:pt x="15" y="26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4" y="25"/>
                      <a:pt x="14" y="25"/>
                    </a:cubicBezTo>
                    <a:cubicBezTo>
                      <a:pt x="14" y="25"/>
                      <a:pt x="14" y="25"/>
                      <a:pt x="14" y="25"/>
                    </a:cubicBezTo>
                    <a:cubicBezTo>
                      <a:pt x="14" y="25"/>
                      <a:pt x="14" y="25"/>
                      <a:pt x="14" y="25"/>
                    </a:cubicBezTo>
                    <a:cubicBezTo>
                      <a:pt x="14" y="25"/>
                      <a:pt x="14" y="25"/>
                      <a:pt x="13" y="25"/>
                    </a:cubicBezTo>
                    <a:cubicBezTo>
                      <a:pt x="14" y="25"/>
                      <a:pt x="14" y="24"/>
                      <a:pt x="14" y="24"/>
                    </a:cubicBezTo>
                    <a:cubicBezTo>
                      <a:pt x="14" y="24"/>
                      <a:pt x="14" y="24"/>
                      <a:pt x="14" y="24"/>
                    </a:cubicBezTo>
                    <a:cubicBezTo>
                      <a:pt x="14" y="24"/>
                      <a:pt x="14" y="24"/>
                      <a:pt x="14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2" y="24"/>
                      <a:pt x="12" y="24"/>
                    </a:cubicBezTo>
                    <a:cubicBezTo>
                      <a:pt x="12" y="24"/>
                      <a:pt x="12" y="24"/>
                      <a:pt x="12" y="24"/>
                    </a:cubicBezTo>
                    <a:cubicBezTo>
                      <a:pt x="12" y="24"/>
                      <a:pt x="12" y="24"/>
                      <a:pt x="12" y="24"/>
                    </a:cubicBezTo>
                    <a:cubicBezTo>
                      <a:pt x="12" y="24"/>
                      <a:pt x="12" y="24"/>
                      <a:pt x="12" y="24"/>
                    </a:cubicBezTo>
                    <a:cubicBezTo>
                      <a:pt x="12" y="24"/>
                      <a:pt x="11" y="24"/>
                      <a:pt x="11" y="24"/>
                    </a:cubicBezTo>
                    <a:cubicBezTo>
                      <a:pt x="11" y="24"/>
                      <a:pt x="11" y="23"/>
                      <a:pt x="11" y="23"/>
                    </a:cubicBezTo>
                    <a:cubicBezTo>
                      <a:pt x="11" y="23"/>
                      <a:pt x="11" y="23"/>
                      <a:pt x="11" y="23"/>
                    </a:cubicBezTo>
                    <a:cubicBezTo>
                      <a:pt x="11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7" y="25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3"/>
                      <a:pt x="5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6" y="20"/>
                      <a:pt x="6" y="20"/>
                      <a:pt x="6" y="19"/>
                    </a:cubicBezTo>
                    <a:cubicBezTo>
                      <a:pt x="6" y="19"/>
                      <a:pt x="6" y="19"/>
                      <a:pt x="6" y="19"/>
                    </a:cubicBezTo>
                    <a:cubicBezTo>
                      <a:pt x="6" y="19"/>
                      <a:pt x="6" y="19"/>
                      <a:pt x="6" y="19"/>
                    </a:cubicBezTo>
                    <a:cubicBezTo>
                      <a:pt x="6" y="18"/>
                      <a:pt x="6" y="18"/>
                      <a:pt x="6" y="18"/>
                    </a:cubicBezTo>
                    <a:cubicBezTo>
                      <a:pt x="6" y="18"/>
                      <a:pt x="6" y="18"/>
                      <a:pt x="6" y="18"/>
                    </a:cubicBezTo>
                    <a:cubicBezTo>
                      <a:pt x="6" y="18"/>
                      <a:pt x="6" y="18"/>
                      <a:pt x="6" y="18"/>
                    </a:cubicBezTo>
                    <a:cubicBezTo>
                      <a:pt x="5" y="18"/>
                      <a:pt x="5" y="18"/>
                      <a:pt x="5" y="18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5" y="17"/>
                      <a:pt x="5" y="17"/>
                    </a:cubicBezTo>
                    <a:cubicBezTo>
                      <a:pt x="5" y="17"/>
                      <a:pt x="5" y="17"/>
                      <a:pt x="5" y="17"/>
                    </a:cubicBezTo>
                    <a:cubicBezTo>
                      <a:pt x="5" y="17"/>
                      <a:pt x="5" y="17"/>
                      <a:pt x="5" y="17"/>
                    </a:cubicBezTo>
                    <a:cubicBezTo>
                      <a:pt x="5" y="17"/>
                      <a:pt x="5" y="17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7" y="15"/>
                      <a:pt x="7" y="15"/>
                      <a:pt x="7" y="15"/>
                    </a:cubicBezTo>
                    <a:cubicBezTo>
                      <a:pt x="7" y="15"/>
                      <a:pt x="7" y="15"/>
                      <a:pt x="7" y="15"/>
                    </a:cubicBezTo>
                    <a:cubicBezTo>
                      <a:pt x="7" y="15"/>
                      <a:pt x="7" y="15"/>
                      <a:pt x="7" y="15"/>
                    </a:cubicBezTo>
                    <a:cubicBezTo>
                      <a:pt x="7" y="15"/>
                      <a:pt x="8" y="15"/>
                      <a:pt x="8" y="15"/>
                    </a:cubicBezTo>
                    <a:cubicBezTo>
                      <a:pt x="8" y="15"/>
                      <a:pt x="8" y="15"/>
                      <a:pt x="8" y="15"/>
                    </a:cubicBezTo>
                    <a:cubicBezTo>
                      <a:pt x="8" y="15"/>
                      <a:pt x="8" y="15"/>
                      <a:pt x="8" y="15"/>
                    </a:cubicBezTo>
                    <a:cubicBezTo>
                      <a:pt x="8" y="15"/>
                      <a:pt x="8" y="15"/>
                      <a:pt x="8" y="15"/>
                    </a:cubicBezTo>
                    <a:cubicBezTo>
                      <a:pt x="8" y="15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7"/>
                      <a:pt x="8" y="17"/>
                    </a:cubicBezTo>
                    <a:cubicBezTo>
                      <a:pt x="8" y="17"/>
                      <a:pt x="8" y="17"/>
                      <a:pt x="8" y="17"/>
                    </a:cubicBezTo>
                    <a:cubicBezTo>
                      <a:pt x="8" y="17"/>
                      <a:pt x="8" y="17"/>
                      <a:pt x="8" y="17"/>
                    </a:cubicBezTo>
                    <a:cubicBezTo>
                      <a:pt x="8" y="17"/>
                      <a:pt x="8" y="17"/>
                      <a:pt x="8" y="17"/>
                    </a:cubicBezTo>
                    <a:cubicBezTo>
                      <a:pt x="9" y="17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1" y="13"/>
                      <a:pt x="11" y="13"/>
                    </a:cubicBezTo>
                    <a:cubicBezTo>
                      <a:pt x="11" y="13"/>
                      <a:pt x="11" y="13"/>
                      <a:pt x="11" y="13"/>
                    </a:cubicBezTo>
                    <a:cubicBezTo>
                      <a:pt x="11" y="13"/>
                      <a:pt x="11" y="13"/>
                      <a:pt x="11" y="13"/>
                    </a:cubicBezTo>
                    <a:cubicBezTo>
                      <a:pt x="11" y="13"/>
                      <a:pt x="11" y="13"/>
                      <a:pt x="11" y="13"/>
                    </a:cubicBezTo>
                    <a:cubicBezTo>
                      <a:pt x="12" y="13"/>
                      <a:pt x="12" y="13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1"/>
                      <a:pt x="12" y="11"/>
                      <a:pt x="12" y="11"/>
                    </a:cubicBezTo>
                    <a:cubicBezTo>
                      <a:pt x="12" y="11"/>
                      <a:pt x="12" y="11"/>
                      <a:pt x="12" y="11"/>
                    </a:cubicBezTo>
                    <a:cubicBezTo>
                      <a:pt x="12" y="11"/>
                      <a:pt x="13" y="11"/>
                      <a:pt x="13" y="11"/>
                    </a:cubicBezTo>
                    <a:cubicBezTo>
                      <a:pt x="13" y="11"/>
                      <a:pt x="13" y="11"/>
                      <a:pt x="13" y="11"/>
                    </a:cubicBezTo>
                    <a:cubicBezTo>
                      <a:pt x="13" y="11"/>
                      <a:pt x="13" y="10"/>
                      <a:pt x="13" y="10"/>
                    </a:cubicBezTo>
                    <a:cubicBezTo>
                      <a:pt x="13" y="10"/>
                      <a:pt x="13" y="10"/>
                      <a:pt x="13" y="10"/>
                    </a:cubicBezTo>
                    <a:cubicBezTo>
                      <a:pt x="13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5" y="10"/>
                      <a:pt x="15" y="10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1" y="6"/>
                      <a:pt x="21" y="6"/>
                      <a:pt x="21" y="6"/>
                    </a:cubicBezTo>
                    <a:cubicBezTo>
                      <a:pt x="21" y="6"/>
                      <a:pt x="21" y="6"/>
                      <a:pt x="21" y="6"/>
                    </a:cubicBezTo>
                    <a:cubicBezTo>
                      <a:pt x="21" y="6"/>
                      <a:pt x="21" y="5"/>
                      <a:pt x="21" y="5"/>
                    </a:cubicBezTo>
                    <a:cubicBezTo>
                      <a:pt x="20" y="5"/>
                      <a:pt x="20" y="5"/>
                      <a:pt x="20" y="5"/>
                    </a:cubicBezTo>
                    <a:cubicBezTo>
                      <a:pt x="20" y="5"/>
                      <a:pt x="20" y="5"/>
                      <a:pt x="20" y="5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5"/>
                      <a:pt x="17" y="5"/>
                      <a:pt x="17" y="5"/>
                    </a:cubicBezTo>
                    <a:cubicBezTo>
                      <a:pt x="17" y="5"/>
                      <a:pt x="17" y="5"/>
                      <a:pt x="17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6"/>
                    </a:cubicBezTo>
                    <a:cubicBezTo>
                      <a:pt x="16" y="6"/>
                      <a:pt x="16" y="6"/>
                      <a:pt x="16" y="6"/>
                    </a:cubicBezTo>
                    <a:cubicBezTo>
                      <a:pt x="16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6" y="5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3"/>
                    </a:cubicBezTo>
                    <a:cubicBezTo>
                      <a:pt x="17" y="3"/>
                      <a:pt x="17" y="3"/>
                      <a:pt x="17" y="3"/>
                    </a:cubicBezTo>
                    <a:cubicBezTo>
                      <a:pt x="17" y="3"/>
                      <a:pt x="17" y="3"/>
                      <a:pt x="17" y="3"/>
                    </a:cubicBezTo>
                    <a:cubicBezTo>
                      <a:pt x="17" y="3"/>
                      <a:pt x="17" y="3"/>
                      <a:pt x="17" y="3"/>
                    </a:cubicBezTo>
                    <a:cubicBezTo>
                      <a:pt x="17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2"/>
                    </a:cubicBezTo>
                    <a:cubicBezTo>
                      <a:pt x="18" y="2"/>
                      <a:pt x="18" y="2"/>
                      <a:pt x="18" y="2"/>
                    </a:cubicBezTo>
                    <a:cubicBezTo>
                      <a:pt x="20" y="2"/>
                      <a:pt x="22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4"/>
                      <a:pt x="24" y="4"/>
                    </a:cubicBezTo>
                    <a:cubicBezTo>
                      <a:pt x="24" y="4"/>
                      <a:pt x="24" y="4"/>
                      <a:pt x="24" y="4"/>
                    </a:cubicBezTo>
                    <a:cubicBezTo>
                      <a:pt x="25" y="4"/>
                      <a:pt x="25" y="4"/>
                      <a:pt x="25" y="4"/>
                    </a:cubicBezTo>
                    <a:cubicBezTo>
                      <a:pt x="25" y="4"/>
                      <a:pt x="25" y="4"/>
                      <a:pt x="25" y="4"/>
                    </a:cubicBezTo>
                    <a:cubicBezTo>
                      <a:pt x="25" y="4"/>
                      <a:pt x="25" y="4"/>
                      <a:pt x="26" y="4"/>
                    </a:cubicBezTo>
                    <a:cubicBezTo>
                      <a:pt x="26" y="4"/>
                      <a:pt x="26" y="4"/>
                      <a:pt x="26" y="4"/>
                    </a:cubicBezTo>
                    <a:cubicBezTo>
                      <a:pt x="26" y="4"/>
                      <a:pt x="26" y="4"/>
                      <a:pt x="26" y="4"/>
                    </a:cubicBezTo>
                    <a:cubicBezTo>
                      <a:pt x="26" y="4"/>
                      <a:pt x="26" y="4"/>
                      <a:pt x="26" y="4"/>
                    </a:cubicBezTo>
                    <a:cubicBezTo>
                      <a:pt x="26" y="4"/>
                      <a:pt x="26" y="4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8" y="3"/>
                    </a:cubicBezTo>
                    <a:cubicBezTo>
                      <a:pt x="28" y="3"/>
                      <a:pt x="28" y="3"/>
                      <a:pt x="28" y="3"/>
                    </a:cubicBezTo>
                    <a:cubicBezTo>
                      <a:pt x="28" y="3"/>
                      <a:pt x="28" y="3"/>
                      <a:pt x="28" y="3"/>
                    </a:cubicBezTo>
                    <a:cubicBezTo>
                      <a:pt x="28" y="3"/>
                      <a:pt x="28" y="2"/>
                      <a:pt x="28" y="2"/>
                    </a:cubicBezTo>
                    <a:cubicBezTo>
                      <a:pt x="28" y="2"/>
                      <a:pt x="28" y="2"/>
                      <a:pt x="28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1"/>
                      <a:pt x="29" y="1"/>
                      <a:pt x="29" y="1"/>
                    </a:cubicBezTo>
                    <a:cubicBezTo>
                      <a:pt x="29" y="1"/>
                      <a:pt x="29" y="1"/>
                      <a:pt x="29" y="1"/>
                    </a:cubicBezTo>
                    <a:cubicBezTo>
                      <a:pt x="29" y="1"/>
                      <a:pt x="29" y="1"/>
                      <a:pt x="29" y="1"/>
                    </a:cubicBezTo>
                    <a:cubicBezTo>
                      <a:pt x="30" y="1"/>
                      <a:pt x="30" y="1"/>
                      <a:pt x="30" y="0"/>
                    </a:cubicBezTo>
                    <a:cubicBezTo>
                      <a:pt x="30" y="0"/>
                      <a:pt x="30" y="0"/>
                      <a:pt x="30" y="0"/>
                    </a:cubicBezTo>
                    <a:cubicBezTo>
                      <a:pt x="33" y="1"/>
                      <a:pt x="37" y="1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1" y="3"/>
                    </a:cubicBezTo>
                    <a:cubicBezTo>
                      <a:pt x="41" y="3"/>
                      <a:pt x="41" y="3"/>
                      <a:pt x="41" y="3"/>
                    </a:cubicBezTo>
                    <a:cubicBezTo>
                      <a:pt x="41" y="3"/>
                      <a:pt x="41" y="4"/>
                      <a:pt x="41" y="4"/>
                    </a:cubicBezTo>
                    <a:cubicBezTo>
                      <a:pt x="41" y="4"/>
                      <a:pt x="41" y="4"/>
                      <a:pt x="41" y="4"/>
                    </a:cubicBezTo>
                    <a:cubicBezTo>
                      <a:pt x="41" y="4"/>
                      <a:pt x="41" y="4"/>
                      <a:pt x="41" y="4"/>
                    </a:cubicBezTo>
                    <a:cubicBezTo>
                      <a:pt x="41" y="4"/>
                      <a:pt x="41" y="4"/>
                      <a:pt x="41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8" y="6"/>
                    </a:cubicBezTo>
                    <a:cubicBezTo>
                      <a:pt x="38" y="6"/>
                      <a:pt x="38" y="6"/>
                      <a:pt x="38" y="6"/>
                    </a:cubicBezTo>
                    <a:cubicBezTo>
                      <a:pt x="38" y="6"/>
                      <a:pt x="38" y="7"/>
                      <a:pt x="38" y="7"/>
                    </a:cubicBezTo>
                    <a:cubicBezTo>
                      <a:pt x="38" y="7"/>
                      <a:pt x="38" y="7"/>
                      <a:pt x="38" y="7"/>
                    </a:cubicBezTo>
                    <a:cubicBezTo>
                      <a:pt x="38" y="7"/>
                      <a:pt x="38" y="7"/>
                      <a:pt x="38" y="7"/>
                    </a:cubicBezTo>
                    <a:cubicBezTo>
                      <a:pt x="37" y="7"/>
                      <a:pt x="37" y="7"/>
                      <a:pt x="37" y="7"/>
                    </a:cubicBezTo>
                    <a:cubicBezTo>
                      <a:pt x="38" y="7"/>
                      <a:pt x="38" y="7"/>
                      <a:pt x="38" y="7"/>
                    </a:cubicBezTo>
                    <a:cubicBezTo>
                      <a:pt x="38" y="8"/>
                      <a:pt x="38" y="8"/>
                      <a:pt x="38" y="8"/>
                    </a:cubicBezTo>
                    <a:cubicBezTo>
                      <a:pt x="39" y="8"/>
                      <a:pt x="39" y="8"/>
                      <a:pt x="39" y="9"/>
                    </a:cubicBezTo>
                    <a:cubicBezTo>
                      <a:pt x="39" y="9"/>
                      <a:pt x="39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1" y="10"/>
                      <a:pt x="41" y="10"/>
                      <a:pt x="41" y="10"/>
                    </a:cubicBezTo>
                    <a:cubicBezTo>
                      <a:pt x="41" y="10"/>
                      <a:pt x="41" y="10"/>
                      <a:pt x="41" y="10"/>
                    </a:cubicBezTo>
                    <a:cubicBezTo>
                      <a:pt x="41" y="10"/>
                      <a:pt x="41" y="10"/>
                      <a:pt x="41" y="10"/>
                    </a:cubicBezTo>
                    <a:cubicBezTo>
                      <a:pt x="41" y="10"/>
                      <a:pt x="41" y="10"/>
                      <a:pt x="41" y="9"/>
                    </a:cubicBezTo>
                    <a:cubicBezTo>
                      <a:pt x="41" y="9"/>
                      <a:pt x="41" y="9"/>
                      <a:pt x="41" y="9"/>
                    </a:cubicBezTo>
                    <a:cubicBezTo>
                      <a:pt x="41" y="9"/>
                      <a:pt x="41" y="9"/>
                      <a:pt x="41" y="9"/>
                    </a:cubicBezTo>
                    <a:cubicBezTo>
                      <a:pt x="41" y="9"/>
                      <a:pt x="42" y="9"/>
                      <a:pt x="42" y="9"/>
                    </a:cubicBezTo>
                    <a:cubicBezTo>
                      <a:pt x="42" y="9"/>
                      <a:pt x="42" y="9"/>
                      <a:pt x="42" y="9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4" y="11"/>
                      <a:pt x="44" y="11"/>
                      <a:pt x="44" y="11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5" y="12"/>
                      <a:pt x="45" y="12"/>
                      <a:pt x="45" y="12"/>
                    </a:cubicBezTo>
                    <a:cubicBezTo>
                      <a:pt x="45" y="12"/>
                      <a:pt x="45" y="12"/>
                      <a:pt x="45" y="12"/>
                    </a:cubicBezTo>
                    <a:cubicBezTo>
                      <a:pt x="45" y="12"/>
                      <a:pt x="45" y="12"/>
                      <a:pt x="45" y="12"/>
                    </a:cubicBezTo>
                    <a:cubicBezTo>
                      <a:pt x="45" y="12"/>
                      <a:pt x="45" y="12"/>
                      <a:pt x="45" y="11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1"/>
                      <a:pt x="45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0"/>
                      <a:pt x="47" y="10"/>
                      <a:pt x="47" y="10"/>
                    </a:cubicBezTo>
                    <a:cubicBezTo>
                      <a:pt x="47" y="10"/>
                      <a:pt x="46" y="9"/>
                      <a:pt x="46" y="9"/>
                    </a:cubicBezTo>
                    <a:cubicBezTo>
                      <a:pt x="46" y="9"/>
                      <a:pt x="46" y="9"/>
                      <a:pt x="46" y="9"/>
                    </a:cubicBezTo>
                    <a:cubicBezTo>
                      <a:pt x="46" y="9"/>
                      <a:pt x="46" y="9"/>
                      <a:pt x="46" y="9"/>
                    </a:cubicBezTo>
                    <a:cubicBezTo>
                      <a:pt x="46" y="9"/>
                      <a:pt x="46" y="9"/>
                      <a:pt x="46" y="9"/>
                    </a:cubicBezTo>
                    <a:cubicBezTo>
                      <a:pt x="46" y="8"/>
                      <a:pt x="46" y="8"/>
                      <a:pt x="46" y="8"/>
                    </a:cubicBezTo>
                    <a:cubicBezTo>
                      <a:pt x="46" y="8"/>
                      <a:pt x="46" y="8"/>
                      <a:pt x="46" y="8"/>
                    </a:cubicBezTo>
                    <a:cubicBezTo>
                      <a:pt x="46" y="8"/>
                      <a:pt x="46" y="8"/>
                      <a:pt x="46" y="8"/>
                    </a:cubicBezTo>
                    <a:cubicBezTo>
                      <a:pt x="46" y="8"/>
                      <a:pt x="46" y="8"/>
                      <a:pt x="47" y="8"/>
                    </a:cubicBezTo>
                    <a:cubicBezTo>
                      <a:pt x="47" y="8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8" y="9"/>
                    </a:cubicBezTo>
                    <a:cubicBezTo>
                      <a:pt x="48" y="9"/>
                      <a:pt x="48" y="9"/>
                      <a:pt x="48" y="9"/>
                    </a:cubicBezTo>
                    <a:cubicBezTo>
                      <a:pt x="48" y="9"/>
                      <a:pt x="48" y="9"/>
                      <a:pt x="48" y="10"/>
                    </a:cubicBezTo>
                    <a:cubicBezTo>
                      <a:pt x="48" y="10"/>
                      <a:pt x="48" y="10"/>
                      <a:pt x="48" y="10"/>
                    </a:cubicBezTo>
                    <a:cubicBezTo>
                      <a:pt x="48" y="10"/>
                      <a:pt x="48" y="10"/>
                      <a:pt x="48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1"/>
                      <a:pt x="47" y="11"/>
                    </a:cubicBezTo>
                    <a:cubicBezTo>
                      <a:pt x="47" y="11"/>
                      <a:pt x="47" y="11"/>
                      <a:pt x="47" y="11"/>
                    </a:cubicBezTo>
                    <a:cubicBezTo>
                      <a:pt x="47" y="11"/>
                      <a:pt x="47" y="11"/>
                      <a:pt x="47" y="11"/>
                    </a:cubicBezTo>
                    <a:cubicBezTo>
                      <a:pt x="48" y="11"/>
                      <a:pt x="48" y="11"/>
                      <a:pt x="48" y="11"/>
                    </a:cubicBezTo>
                    <a:cubicBezTo>
                      <a:pt x="48" y="11"/>
                      <a:pt x="48" y="11"/>
                      <a:pt x="48" y="11"/>
                    </a:cubicBezTo>
                    <a:cubicBezTo>
                      <a:pt x="48" y="11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50" y="12"/>
                      <a:pt x="50" y="12"/>
                    </a:cubicBezTo>
                    <a:cubicBezTo>
                      <a:pt x="50" y="12"/>
                      <a:pt x="50" y="12"/>
                      <a:pt x="50" y="12"/>
                    </a:cubicBezTo>
                    <a:cubicBezTo>
                      <a:pt x="50" y="12"/>
                      <a:pt x="50" y="12"/>
                      <a:pt x="50" y="12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3"/>
                    </a:cubicBezTo>
                    <a:cubicBezTo>
                      <a:pt x="48" y="13"/>
                      <a:pt x="48" y="13"/>
                      <a:pt x="48" y="13"/>
                    </a:cubicBezTo>
                    <a:cubicBezTo>
                      <a:pt x="48" y="13"/>
                      <a:pt x="48" y="13"/>
                      <a:pt x="48" y="13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3" y="12"/>
                      <a:pt x="43" y="12"/>
                    </a:cubicBezTo>
                    <a:cubicBezTo>
                      <a:pt x="43" y="12"/>
                      <a:pt x="43" y="12"/>
                      <a:pt x="43" y="12"/>
                    </a:cubicBezTo>
                    <a:cubicBezTo>
                      <a:pt x="43" y="12"/>
                      <a:pt x="43" y="12"/>
                      <a:pt x="43" y="11"/>
                    </a:cubicBezTo>
                    <a:cubicBezTo>
                      <a:pt x="43" y="11"/>
                      <a:pt x="43" y="11"/>
                      <a:pt x="43" y="11"/>
                    </a:cubicBezTo>
                    <a:cubicBezTo>
                      <a:pt x="43" y="11"/>
                      <a:pt x="43" y="11"/>
                      <a:pt x="43" y="11"/>
                    </a:cubicBezTo>
                    <a:cubicBezTo>
                      <a:pt x="43" y="11"/>
                      <a:pt x="43" y="11"/>
                      <a:pt x="43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1" y="12"/>
                      <a:pt x="41" y="12"/>
                      <a:pt x="41" y="12"/>
                    </a:cubicBezTo>
                    <a:cubicBezTo>
                      <a:pt x="41" y="12"/>
                      <a:pt x="41" y="12"/>
                      <a:pt x="41" y="12"/>
                    </a:cubicBezTo>
                    <a:cubicBezTo>
                      <a:pt x="41" y="12"/>
                      <a:pt x="41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8" y="12"/>
                      <a:pt x="38" y="12"/>
                    </a:cubicBezTo>
                    <a:cubicBezTo>
                      <a:pt x="38" y="12"/>
                      <a:pt x="38" y="12"/>
                      <a:pt x="38" y="12"/>
                    </a:cubicBezTo>
                    <a:cubicBezTo>
                      <a:pt x="38" y="12"/>
                      <a:pt x="38" y="12"/>
                      <a:pt x="38" y="13"/>
                    </a:cubicBezTo>
                    <a:cubicBezTo>
                      <a:pt x="38" y="13"/>
                      <a:pt x="38" y="13"/>
                      <a:pt x="38" y="13"/>
                    </a:cubicBezTo>
                    <a:cubicBezTo>
                      <a:pt x="38" y="13"/>
                      <a:pt x="38" y="13"/>
                      <a:pt x="38" y="13"/>
                    </a:cubicBezTo>
                    <a:cubicBezTo>
                      <a:pt x="38" y="13"/>
                      <a:pt x="38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5"/>
                      <a:pt x="37" y="15"/>
                      <a:pt x="37" y="15"/>
                    </a:cubicBezTo>
                    <a:cubicBezTo>
                      <a:pt x="37" y="15"/>
                      <a:pt x="37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5" y="15"/>
                    </a:cubicBezTo>
                    <a:cubicBezTo>
                      <a:pt x="35" y="15"/>
                      <a:pt x="35" y="15"/>
                      <a:pt x="35" y="15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7"/>
                      <a:pt x="35" y="17"/>
                      <a:pt x="35" y="17"/>
                    </a:cubicBezTo>
                    <a:cubicBezTo>
                      <a:pt x="35" y="17"/>
                      <a:pt x="35" y="17"/>
                      <a:pt x="35" y="17"/>
                    </a:cubicBezTo>
                    <a:cubicBezTo>
                      <a:pt x="35" y="17"/>
                      <a:pt x="35" y="17"/>
                      <a:pt x="35" y="17"/>
                    </a:cubicBezTo>
                    <a:cubicBezTo>
                      <a:pt x="34" y="17"/>
                      <a:pt x="34" y="17"/>
                      <a:pt x="34" y="17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5" y="20"/>
                    </a:cubicBezTo>
                    <a:cubicBezTo>
                      <a:pt x="35" y="20"/>
                      <a:pt x="35" y="20"/>
                      <a:pt x="35" y="20"/>
                    </a:cubicBezTo>
                    <a:cubicBezTo>
                      <a:pt x="35" y="20"/>
                      <a:pt x="35" y="20"/>
                      <a:pt x="35" y="20"/>
                    </a:cubicBezTo>
                    <a:cubicBezTo>
                      <a:pt x="35" y="20"/>
                      <a:pt x="35" y="20"/>
                      <a:pt x="35" y="20"/>
                    </a:cubicBezTo>
                    <a:cubicBezTo>
                      <a:pt x="35" y="21"/>
                      <a:pt x="35" y="21"/>
                      <a:pt x="35" y="21"/>
                    </a:cubicBezTo>
                    <a:cubicBezTo>
                      <a:pt x="35" y="21"/>
                      <a:pt x="34" y="21"/>
                      <a:pt x="34" y="21"/>
                    </a:cubicBezTo>
                    <a:cubicBezTo>
                      <a:pt x="34" y="21"/>
                      <a:pt x="34" y="21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5" y="22"/>
                    </a:cubicBezTo>
                    <a:cubicBezTo>
                      <a:pt x="35" y="22"/>
                      <a:pt x="35" y="22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6" y="23"/>
                      <a:pt x="36" y="24"/>
                    </a:cubicBezTo>
                    <a:cubicBezTo>
                      <a:pt x="36" y="24"/>
                      <a:pt x="36" y="24"/>
                      <a:pt x="36" y="24"/>
                    </a:cubicBezTo>
                    <a:cubicBezTo>
                      <a:pt x="36" y="24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7" y="25"/>
                      <a:pt x="37" y="25"/>
                      <a:pt x="37" y="25"/>
                    </a:cubicBezTo>
                    <a:cubicBezTo>
                      <a:pt x="37" y="25"/>
                      <a:pt x="37" y="25"/>
                      <a:pt x="37" y="25"/>
                    </a:cubicBezTo>
                    <a:cubicBezTo>
                      <a:pt x="37" y="25"/>
                      <a:pt x="37" y="26"/>
                      <a:pt x="37" y="26"/>
                    </a:cubicBezTo>
                    <a:cubicBezTo>
                      <a:pt x="37" y="26"/>
                      <a:pt x="37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6"/>
                      <a:pt x="42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4" y="26"/>
                      <a:pt x="44" y="26"/>
                      <a:pt x="44" y="26"/>
                    </a:cubicBezTo>
                    <a:cubicBezTo>
                      <a:pt x="44" y="26"/>
                      <a:pt x="44" y="26"/>
                      <a:pt x="44" y="26"/>
                    </a:cubicBezTo>
                    <a:cubicBezTo>
                      <a:pt x="44" y="26"/>
                      <a:pt x="44" y="26"/>
                      <a:pt x="44" y="26"/>
                    </a:cubicBezTo>
                    <a:cubicBezTo>
                      <a:pt x="45" y="26"/>
                      <a:pt x="45" y="26"/>
                      <a:pt x="45" y="26"/>
                    </a:cubicBezTo>
                    <a:cubicBezTo>
                      <a:pt x="45" y="26"/>
                      <a:pt x="45" y="26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6" y="27"/>
                      <a:pt x="46" y="27"/>
                      <a:pt x="46" y="27"/>
                    </a:cubicBezTo>
                    <a:cubicBezTo>
                      <a:pt x="46" y="27"/>
                      <a:pt x="46" y="27"/>
                      <a:pt x="46" y="27"/>
                    </a:cubicBezTo>
                    <a:cubicBezTo>
                      <a:pt x="46" y="27"/>
                      <a:pt x="46" y="27"/>
                      <a:pt x="46" y="27"/>
                    </a:cubicBezTo>
                    <a:cubicBezTo>
                      <a:pt x="46" y="27"/>
                      <a:pt x="47" y="28"/>
                      <a:pt x="47" y="28"/>
                    </a:cubicBezTo>
                    <a:cubicBezTo>
                      <a:pt x="47" y="28"/>
                      <a:pt x="46" y="28"/>
                      <a:pt x="46" y="28"/>
                    </a:cubicBezTo>
                    <a:cubicBezTo>
                      <a:pt x="46" y="28"/>
                      <a:pt x="46" y="28"/>
                      <a:pt x="46" y="28"/>
                    </a:cubicBezTo>
                    <a:cubicBezTo>
                      <a:pt x="46" y="28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30"/>
                      <a:pt x="46" y="30"/>
                    </a:cubicBezTo>
                    <a:cubicBezTo>
                      <a:pt x="46" y="30"/>
                      <a:pt x="46" y="30"/>
                      <a:pt x="46" y="30"/>
                    </a:cubicBezTo>
                    <a:cubicBezTo>
                      <a:pt x="46" y="30"/>
                      <a:pt x="46" y="30"/>
                      <a:pt x="46" y="30"/>
                    </a:cubicBezTo>
                    <a:cubicBezTo>
                      <a:pt x="46" y="30"/>
                      <a:pt x="47" y="30"/>
                      <a:pt x="47" y="30"/>
                    </a:cubicBezTo>
                    <a:cubicBezTo>
                      <a:pt x="47" y="30"/>
                      <a:pt x="47" y="30"/>
                      <a:pt x="47" y="30"/>
                    </a:cubicBezTo>
                    <a:cubicBezTo>
                      <a:pt x="47" y="30"/>
                      <a:pt x="47" y="30"/>
                      <a:pt x="47" y="30"/>
                    </a:cubicBezTo>
                    <a:cubicBezTo>
                      <a:pt x="47" y="30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2"/>
                      <a:pt x="47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3"/>
                      <a:pt x="48" y="33"/>
                      <a:pt x="48" y="33"/>
                    </a:cubicBezTo>
                    <a:cubicBezTo>
                      <a:pt x="48" y="33"/>
                      <a:pt x="48" y="33"/>
                      <a:pt x="48" y="33"/>
                    </a:cubicBezTo>
                    <a:cubicBezTo>
                      <a:pt x="48" y="33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7" y="35"/>
                      <a:pt x="47" y="35"/>
                      <a:pt x="47" y="35"/>
                    </a:cubicBezTo>
                    <a:cubicBezTo>
                      <a:pt x="47" y="35"/>
                      <a:pt x="47" y="35"/>
                      <a:pt x="47" y="36"/>
                    </a:cubicBezTo>
                    <a:cubicBezTo>
                      <a:pt x="47" y="36"/>
                      <a:pt x="47" y="36"/>
                      <a:pt x="47" y="36"/>
                    </a:cubicBezTo>
                    <a:cubicBezTo>
                      <a:pt x="47" y="36"/>
                      <a:pt x="47" y="36"/>
                      <a:pt x="47" y="36"/>
                    </a:cubicBezTo>
                    <a:cubicBezTo>
                      <a:pt x="47" y="36"/>
                      <a:pt x="47" y="36"/>
                      <a:pt x="47" y="36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1"/>
                      <a:pt x="47" y="41"/>
                    </a:cubicBezTo>
                    <a:cubicBezTo>
                      <a:pt x="47" y="41"/>
                      <a:pt x="47" y="41"/>
                      <a:pt x="47" y="41"/>
                    </a:cubicBezTo>
                    <a:cubicBezTo>
                      <a:pt x="47" y="41"/>
                      <a:pt x="47" y="41"/>
                      <a:pt x="47" y="41"/>
                    </a:cubicBezTo>
                    <a:cubicBezTo>
                      <a:pt x="46" y="41"/>
                      <a:pt x="46" y="41"/>
                      <a:pt x="46" y="41"/>
                    </a:cubicBezTo>
                    <a:cubicBezTo>
                      <a:pt x="46" y="43"/>
                      <a:pt x="46" y="43"/>
                      <a:pt x="46" y="43"/>
                    </a:cubicBezTo>
                    <a:cubicBezTo>
                      <a:pt x="47" y="43"/>
                      <a:pt x="47" y="43"/>
                      <a:pt x="47" y="43"/>
                    </a:cubicBezTo>
                    <a:cubicBezTo>
                      <a:pt x="47" y="43"/>
                      <a:pt x="47" y="43"/>
                      <a:pt x="47" y="44"/>
                    </a:cubicBezTo>
                    <a:cubicBezTo>
                      <a:pt x="47" y="44"/>
                      <a:pt x="47" y="44"/>
                      <a:pt x="47" y="44"/>
                    </a:cubicBezTo>
                    <a:cubicBezTo>
                      <a:pt x="47" y="44"/>
                      <a:pt x="47" y="44"/>
                      <a:pt x="47" y="44"/>
                    </a:cubicBezTo>
                    <a:cubicBezTo>
                      <a:pt x="47" y="44"/>
                      <a:pt x="47" y="45"/>
                      <a:pt x="47" y="45"/>
                    </a:cubicBezTo>
                    <a:cubicBezTo>
                      <a:pt x="47" y="45"/>
                      <a:pt x="47" y="45"/>
                      <a:pt x="46" y="45"/>
                    </a:cubicBezTo>
                    <a:cubicBezTo>
                      <a:pt x="46" y="45"/>
                      <a:pt x="46" y="45"/>
                      <a:pt x="46" y="45"/>
                    </a:cubicBezTo>
                    <a:cubicBezTo>
                      <a:pt x="46" y="45"/>
                      <a:pt x="46" y="45"/>
                      <a:pt x="46" y="45"/>
                    </a:cubicBezTo>
                    <a:cubicBezTo>
                      <a:pt x="46" y="45"/>
                      <a:pt x="46" y="45"/>
                      <a:pt x="46" y="45"/>
                    </a:cubicBezTo>
                    <a:cubicBezTo>
                      <a:pt x="46" y="45"/>
                      <a:pt x="46" y="45"/>
                      <a:pt x="46" y="46"/>
                    </a:cubicBezTo>
                    <a:cubicBezTo>
                      <a:pt x="46" y="46"/>
                      <a:pt x="46" y="46"/>
                      <a:pt x="46" y="46"/>
                    </a:cubicBezTo>
                    <a:cubicBezTo>
                      <a:pt x="46" y="46"/>
                      <a:pt x="46" y="46"/>
                      <a:pt x="46" y="46"/>
                    </a:cubicBezTo>
                    <a:cubicBezTo>
                      <a:pt x="46" y="46"/>
                      <a:pt x="47" y="46"/>
                      <a:pt x="47" y="46"/>
                    </a:cubicBezTo>
                    <a:cubicBezTo>
                      <a:pt x="47" y="46"/>
                      <a:pt x="47" y="46"/>
                      <a:pt x="47" y="46"/>
                    </a:cubicBezTo>
                    <a:cubicBezTo>
                      <a:pt x="47" y="46"/>
                      <a:pt x="47" y="46"/>
                      <a:pt x="47" y="46"/>
                    </a:cubicBezTo>
                    <a:cubicBezTo>
                      <a:pt x="47" y="46"/>
                      <a:pt x="48" y="46"/>
                      <a:pt x="48" y="46"/>
                    </a:cubicBezTo>
                    <a:cubicBezTo>
                      <a:pt x="48" y="46"/>
                      <a:pt x="48" y="46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50" y="45"/>
                    </a:cubicBezTo>
                    <a:cubicBezTo>
                      <a:pt x="50" y="45"/>
                      <a:pt x="50" y="45"/>
                      <a:pt x="50" y="45"/>
                    </a:cubicBezTo>
                    <a:cubicBezTo>
                      <a:pt x="50" y="45"/>
                      <a:pt x="50" y="45"/>
                      <a:pt x="50" y="45"/>
                    </a:cubicBezTo>
                    <a:cubicBezTo>
                      <a:pt x="50" y="44"/>
                      <a:pt x="50" y="44"/>
                      <a:pt x="50" y="44"/>
                    </a:cubicBezTo>
                    <a:cubicBezTo>
                      <a:pt x="50" y="44"/>
                      <a:pt x="50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2" y="44"/>
                      <a:pt x="52" y="43"/>
                      <a:pt x="52" y="43"/>
                    </a:cubicBezTo>
                    <a:cubicBezTo>
                      <a:pt x="52" y="43"/>
                      <a:pt x="52" y="43"/>
                      <a:pt x="52" y="43"/>
                    </a:cubicBezTo>
                    <a:cubicBezTo>
                      <a:pt x="52" y="43"/>
                      <a:pt x="52" y="43"/>
                      <a:pt x="52" y="43"/>
                    </a:cubicBezTo>
                    <a:cubicBezTo>
                      <a:pt x="52" y="43"/>
                      <a:pt x="52" y="43"/>
                      <a:pt x="52" y="43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1" y="42"/>
                      <a:pt x="51" y="42"/>
                    </a:cubicBezTo>
                    <a:cubicBezTo>
                      <a:pt x="51" y="42"/>
                      <a:pt x="51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3" y="41"/>
                      <a:pt x="53" y="41"/>
                    </a:cubicBezTo>
                    <a:cubicBezTo>
                      <a:pt x="53" y="41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4" y="39"/>
                      <a:pt x="54" y="39"/>
                    </a:cubicBezTo>
                    <a:cubicBezTo>
                      <a:pt x="54" y="39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7"/>
                      <a:pt x="54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6"/>
                      <a:pt x="55" y="36"/>
                      <a:pt x="55" y="36"/>
                    </a:cubicBezTo>
                    <a:cubicBezTo>
                      <a:pt x="55" y="36"/>
                      <a:pt x="55" y="36"/>
                      <a:pt x="55" y="36"/>
                    </a:cubicBezTo>
                    <a:cubicBezTo>
                      <a:pt x="55" y="36"/>
                      <a:pt x="55" y="35"/>
                      <a:pt x="55" y="35"/>
                    </a:cubicBezTo>
                    <a:cubicBezTo>
                      <a:pt x="55" y="35"/>
                      <a:pt x="55" y="35"/>
                      <a:pt x="55" y="35"/>
                    </a:cubicBezTo>
                    <a:cubicBezTo>
                      <a:pt x="55" y="35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6" y="34"/>
                      <a:pt x="56" y="34"/>
                      <a:pt x="56" y="34"/>
                    </a:cubicBezTo>
                    <a:cubicBezTo>
                      <a:pt x="56" y="34"/>
                      <a:pt x="56" y="34"/>
                      <a:pt x="56" y="34"/>
                    </a:cubicBezTo>
                    <a:cubicBezTo>
                      <a:pt x="56" y="34"/>
                      <a:pt x="56" y="33"/>
                      <a:pt x="56" y="33"/>
                    </a:cubicBezTo>
                    <a:cubicBezTo>
                      <a:pt x="56" y="32"/>
                      <a:pt x="56" y="32"/>
                      <a:pt x="56" y="32"/>
                    </a:cubicBezTo>
                    <a:cubicBezTo>
                      <a:pt x="56" y="31"/>
                      <a:pt x="56" y="31"/>
                      <a:pt x="56" y="31"/>
                    </a:cubicBezTo>
                    <a:cubicBezTo>
                      <a:pt x="56" y="31"/>
                      <a:pt x="56" y="31"/>
                      <a:pt x="56" y="31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29"/>
                      <a:pt x="56" y="29"/>
                      <a:pt x="56" y="29"/>
                    </a:cubicBezTo>
                    <a:cubicBezTo>
                      <a:pt x="56" y="29"/>
                      <a:pt x="56" y="29"/>
                      <a:pt x="56" y="29"/>
                    </a:cubicBezTo>
                    <a:cubicBezTo>
                      <a:pt x="56" y="29"/>
                      <a:pt x="56" y="29"/>
                      <a:pt x="56" y="29"/>
                    </a:cubicBezTo>
                    <a:cubicBezTo>
                      <a:pt x="56" y="29"/>
                      <a:pt x="56" y="29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7"/>
                      <a:pt x="56" y="27"/>
                    </a:cubicBezTo>
                    <a:cubicBezTo>
                      <a:pt x="56" y="27"/>
                      <a:pt x="56" y="27"/>
                      <a:pt x="56" y="27"/>
                    </a:cubicBezTo>
                    <a:cubicBezTo>
                      <a:pt x="56" y="27"/>
                      <a:pt x="56" y="27"/>
                      <a:pt x="56" y="27"/>
                    </a:cubicBezTo>
                    <a:cubicBezTo>
                      <a:pt x="56" y="27"/>
                      <a:pt x="56" y="27"/>
                      <a:pt x="56" y="27"/>
                    </a:cubicBezTo>
                    <a:cubicBezTo>
                      <a:pt x="56" y="26"/>
                      <a:pt x="56" y="26"/>
                      <a:pt x="56" y="26"/>
                    </a:cubicBezTo>
                    <a:cubicBezTo>
                      <a:pt x="56" y="26"/>
                      <a:pt x="56" y="26"/>
                      <a:pt x="56" y="26"/>
                    </a:cubicBezTo>
                    <a:cubicBezTo>
                      <a:pt x="57" y="26"/>
                      <a:pt x="57" y="26"/>
                      <a:pt x="57" y="26"/>
                    </a:cubicBezTo>
                    <a:cubicBezTo>
                      <a:pt x="57" y="25"/>
                      <a:pt x="57" y="25"/>
                      <a:pt x="57" y="25"/>
                    </a:cubicBezTo>
                    <a:cubicBezTo>
                      <a:pt x="57" y="25"/>
                      <a:pt x="57" y="25"/>
                      <a:pt x="57" y="25"/>
                    </a:cubicBezTo>
                    <a:cubicBezTo>
                      <a:pt x="57" y="25"/>
                      <a:pt x="57" y="24"/>
                      <a:pt x="56" y="24"/>
                    </a:cubicBezTo>
                    <a:cubicBezTo>
                      <a:pt x="56" y="24"/>
                      <a:pt x="56" y="24"/>
                      <a:pt x="56" y="24"/>
                    </a:cubicBezTo>
                    <a:cubicBezTo>
                      <a:pt x="56" y="24"/>
                      <a:pt x="56" y="24"/>
                      <a:pt x="56" y="24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4" y="21"/>
                      <a:pt x="54" y="21"/>
                      <a:pt x="54" y="21"/>
                    </a:cubicBezTo>
                    <a:cubicBezTo>
                      <a:pt x="54" y="21"/>
                      <a:pt x="54" y="21"/>
                      <a:pt x="54" y="21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3" y="19"/>
                    </a:cubicBezTo>
                    <a:cubicBezTo>
                      <a:pt x="53" y="19"/>
                      <a:pt x="53" y="19"/>
                      <a:pt x="53" y="19"/>
                    </a:cubicBezTo>
                    <a:cubicBezTo>
                      <a:pt x="53" y="19"/>
                      <a:pt x="53" y="19"/>
                      <a:pt x="53" y="19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1" y="16"/>
                      <a:pt x="51" y="15"/>
                    </a:cubicBezTo>
                    <a:cubicBezTo>
                      <a:pt x="51" y="15"/>
                      <a:pt x="51" y="15"/>
                      <a:pt x="51" y="15"/>
                    </a:cubicBezTo>
                    <a:cubicBezTo>
                      <a:pt x="51" y="15"/>
                      <a:pt x="51" y="15"/>
                      <a:pt x="51" y="15"/>
                    </a:cubicBezTo>
                    <a:cubicBezTo>
                      <a:pt x="52" y="15"/>
                      <a:pt x="52" y="15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3" y="17"/>
                      <a:pt x="53" y="17"/>
                    </a:cubicBezTo>
                    <a:cubicBezTo>
                      <a:pt x="53" y="17"/>
                      <a:pt x="53" y="17"/>
                      <a:pt x="53" y="17"/>
                    </a:cubicBezTo>
                    <a:cubicBezTo>
                      <a:pt x="53" y="17"/>
                      <a:pt x="53" y="17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5" y="20"/>
                    </a:cubicBezTo>
                    <a:cubicBezTo>
                      <a:pt x="55" y="20"/>
                      <a:pt x="55" y="20"/>
                      <a:pt x="55" y="20"/>
                    </a:cubicBezTo>
                    <a:cubicBezTo>
                      <a:pt x="55" y="20"/>
                      <a:pt x="55" y="20"/>
                      <a:pt x="55" y="20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2"/>
                    </a:cubicBezTo>
                    <a:cubicBezTo>
                      <a:pt x="55" y="22"/>
                      <a:pt x="55" y="22"/>
                      <a:pt x="56" y="22"/>
                    </a:cubicBezTo>
                    <a:cubicBezTo>
                      <a:pt x="56" y="22"/>
                      <a:pt x="56" y="22"/>
                      <a:pt x="56" y="22"/>
                    </a:cubicBezTo>
                    <a:cubicBezTo>
                      <a:pt x="56" y="22"/>
                      <a:pt x="56" y="22"/>
                      <a:pt x="56" y="22"/>
                    </a:cubicBezTo>
                    <a:cubicBezTo>
                      <a:pt x="56" y="21"/>
                      <a:pt x="55" y="20"/>
                      <a:pt x="55" y="20"/>
                    </a:cubicBezTo>
                    <a:cubicBezTo>
                      <a:pt x="55" y="19"/>
                      <a:pt x="55" y="19"/>
                      <a:pt x="55" y="19"/>
                    </a:cubicBezTo>
                    <a:close/>
                    <a:moveTo>
                      <a:pt x="39" y="3"/>
                    </a:moveTo>
                    <a:cubicBezTo>
                      <a:pt x="39" y="3"/>
                      <a:pt x="39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9" y="3"/>
                      <a:pt x="39" y="3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5"/>
                      <a:pt x="38" y="5"/>
                      <a:pt x="38" y="5"/>
                    </a:cubicBezTo>
                    <a:cubicBezTo>
                      <a:pt x="39" y="5"/>
                      <a:pt x="39" y="5"/>
                      <a:pt x="39" y="5"/>
                    </a:cubicBezTo>
                    <a:cubicBezTo>
                      <a:pt x="39" y="5"/>
                      <a:pt x="39" y="5"/>
                      <a:pt x="39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39" y="3"/>
                      <a:pt x="39" y="3"/>
                      <a:pt x="39" y="3"/>
                    </a:cubicBezTo>
                    <a:close/>
                    <a:moveTo>
                      <a:pt x="37" y="3"/>
                    </a:move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7" y="5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7" y="5"/>
                      <a:pt x="38" y="5"/>
                      <a:pt x="38" y="5"/>
                    </a:cubicBezTo>
                    <a:cubicBezTo>
                      <a:pt x="38" y="5"/>
                      <a:pt x="38" y="5"/>
                      <a:pt x="38" y="5"/>
                    </a:cubicBezTo>
                    <a:cubicBezTo>
                      <a:pt x="38" y="5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2"/>
                      <a:pt x="38" y="2"/>
                    </a:cubicBezTo>
                    <a:cubicBezTo>
                      <a:pt x="38" y="2"/>
                      <a:pt x="38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6" y="2"/>
                      <a:pt x="36" y="2"/>
                      <a:pt x="36" y="2"/>
                    </a:cubicBezTo>
                    <a:cubicBezTo>
                      <a:pt x="36" y="2"/>
                      <a:pt x="36" y="2"/>
                      <a:pt x="36" y="2"/>
                    </a:cubicBezTo>
                    <a:cubicBezTo>
                      <a:pt x="36" y="2"/>
                      <a:pt x="36" y="2"/>
                      <a:pt x="36" y="2"/>
                    </a:cubicBezTo>
                    <a:cubicBezTo>
                      <a:pt x="36" y="2"/>
                      <a:pt x="36" y="2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lose/>
                    <a:moveTo>
                      <a:pt x="55" y="38"/>
                    </a:moveTo>
                    <a:cubicBezTo>
                      <a:pt x="56" y="38"/>
                      <a:pt x="56" y="38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8"/>
                      <a:pt x="55" y="38"/>
                      <a:pt x="55" y="38"/>
                    </a:cubicBezTo>
                    <a:cubicBezTo>
                      <a:pt x="55" y="38"/>
                      <a:pt x="55" y="38"/>
                      <a:pt x="55" y="38"/>
                    </a:cubicBezTo>
                    <a:cubicBezTo>
                      <a:pt x="55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9"/>
                      <a:pt x="54" y="39"/>
                    </a:cubicBezTo>
                    <a:cubicBezTo>
                      <a:pt x="54" y="39"/>
                      <a:pt x="54" y="39"/>
                      <a:pt x="54" y="39"/>
                    </a:cubicBezTo>
                    <a:cubicBezTo>
                      <a:pt x="54" y="39"/>
                      <a:pt x="54" y="39"/>
                      <a:pt x="54" y="39"/>
                    </a:cubicBezTo>
                    <a:cubicBezTo>
                      <a:pt x="54" y="39"/>
                      <a:pt x="54" y="39"/>
                      <a:pt x="54" y="39"/>
                    </a:cubicBezTo>
                    <a:cubicBezTo>
                      <a:pt x="54" y="40"/>
                      <a:pt x="54" y="40"/>
                      <a:pt x="54" y="40"/>
                    </a:cubicBezTo>
                    <a:cubicBezTo>
                      <a:pt x="54" y="40"/>
                      <a:pt x="54" y="41"/>
                      <a:pt x="54" y="41"/>
                    </a:cubicBezTo>
                    <a:cubicBezTo>
                      <a:pt x="54" y="41"/>
                      <a:pt x="54" y="41"/>
                      <a:pt x="54" y="41"/>
                    </a:cubicBezTo>
                    <a:cubicBezTo>
                      <a:pt x="54" y="41"/>
                      <a:pt x="54" y="41"/>
                      <a:pt x="54" y="41"/>
                    </a:cubicBezTo>
                    <a:cubicBezTo>
                      <a:pt x="54" y="41"/>
                      <a:pt x="54" y="41"/>
                      <a:pt x="54" y="41"/>
                    </a:cubicBezTo>
                    <a:cubicBezTo>
                      <a:pt x="55" y="41"/>
                      <a:pt x="55" y="40"/>
                      <a:pt x="55" y="40"/>
                    </a:cubicBezTo>
                    <a:cubicBezTo>
                      <a:pt x="55" y="40"/>
                      <a:pt x="55" y="40"/>
                      <a:pt x="55" y="40"/>
                    </a:cubicBezTo>
                    <a:cubicBezTo>
                      <a:pt x="55" y="40"/>
                      <a:pt x="55" y="40"/>
                      <a:pt x="55" y="40"/>
                    </a:cubicBezTo>
                    <a:cubicBezTo>
                      <a:pt x="55" y="40"/>
                      <a:pt x="55" y="40"/>
                      <a:pt x="55" y="40"/>
                    </a:cubicBezTo>
                    <a:cubicBezTo>
                      <a:pt x="55" y="40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8"/>
                      <a:pt x="55" y="38"/>
                    </a:cubicBezTo>
                    <a:cubicBezTo>
                      <a:pt x="55" y="38"/>
                      <a:pt x="55" y="38"/>
                      <a:pt x="55" y="38"/>
                    </a:cubicBezTo>
                    <a:cubicBezTo>
                      <a:pt x="55" y="38"/>
                      <a:pt x="55" y="38"/>
                      <a:pt x="55" y="38"/>
                    </a:cubicBez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13921" tIns="56960" rIns="113921" bIns="5696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11" name="组合 54">
              <a:extLst>
                <a:ext uri="{FF2B5EF4-FFF2-40B4-BE49-F238E27FC236}">
                  <a16:creationId xmlns:a16="http://schemas.microsoft.com/office/drawing/2014/main" id="{9EA03B4A-67E4-C8F7-6010-488D2EF38201}"/>
                </a:ext>
              </a:extLst>
            </p:cNvPr>
            <p:cNvGrpSpPr/>
            <p:nvPr/>
          </p:nvGrpSpPr>
          <p:grpSpPr>
            <a:xfrm>
              <a:off x="8229887" y="5325094"/>
              <a:ext cx="429793" cy="429788"/>
              <a:chOff x="5854675" y="3359758"/>
              <a:chExt cx="305647" cy="305644"/>
            </a:xfrm>
          </p:grpSpPr>
          <p:grpSp>
            <p:nvGrpSpPr>
              <p:cNvPr id="12" name="组合 55">
                <a:extLst>
                  <a:ext uri="{FF2B5EF4-FFF2-40B4-BE49-F238E27FC236}">
                    <a16:creationId xmlns:a16="http://schemas.microsoft.com/office/drawing/2014/main" id="{FCBA4A79-10F0-C36B-882D-842F8E8CE082}"/>
                  </a:ext>
                </a:extLst>
              </p:cNvPr>
              <p:cNvGrpSpPr/>
              <p:nvPr/>
            </p:nvGrpSpPr>
            <p:grpSpPr>
              <a:xfrm>
                <a:off x="5854675" y="3359758"/>
                <a:ext cx="305647" cy="305644"/>
                <a:chOff x="1517330" y="1125257"/>
                <a:chExt cx="2204282" cy="2204282"/>
              </a:xfrm>
            </p:grpSpPr>
            <p:sp>
              <p:nvSpPr>
                <p:cNvPr id="14" name="椭圆 57">
                  <a:extLst>
                    <a:ext uri="{FF2B5EF4-FFF2-40B4-BE49-F238E27FC236}">
                      <a16:creationId xmlns:a16="http://schemas.microsoft.com/office/drawing/2014/main" id="{7381DAFC-BB2A-DD23-D0A3-4BF6A0F422C2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15" name="椭圆 59">
                  <a:extLst>
                    <a:ext uri="{FF2B5EF4-FFF2-40B4-BE49-F238E27FC236}">
                      <a16:creationId xmlns:a16="http://schemas.microsoft.com/office/drawing/2014/main" id="{6ADFE2EE-49D0-C8B6-90DB-E3779CC71C7E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13" name="KSO_Shape">
                <a:extLst>
                  <a:ext uri="{FF2B5EF4-FFF2-40B4-BE49-F238E27FC236}">
                    <a16:creationId xmlns:a16="http://schemas.microsoft.com/office/drawing/2014/main" id="{CD59BBC1-4E1F-3413-E23F-4C338A4468B5}"/>
                  </a:ext>
                </a:extLst>
              </p:cNvPr>
              <p:cNvSpPr/>
              <p:nvPr/>
            </p:nvSpPr>
            <p:spPr bwMode="auto">
              <a:xfrm>
                <a:off x="5894000" y="3469636"/>
                <a:ext cx="238307" cy="96206"/>
              </a:xfrm>
              <a:custGeom>
                <a:gdLst>
                  <a:gd name="T0" fmla="*/ 2147483646 w 112"/>
                  <a:gd name="T1" fmla="*/ 2147483646 h 77"/>
                  <a:gd name="T2" fmla="*/ 2147483646 w 112"/>
                  <a:gd name="T3" fmla="*/ 2147483646 h 77"/>
                  <a:gd name="T4" fmla="*/ 2147483646 w 112"/>
                  <a:gd name="T5" fmla="*/ 2147483646 h 77"/>
                  <a:gd name="T6" fmla="*/ 2147483646 w 112"/>
                  <a:gd name="T7" fmla="*/ 2147483646 h 77"/>
                  <a:gd name="T8" fmla="*/ 2147483646 w 112"/>
                  <a:gd name="T9" fmla="*/ 2147483646 h 77"/>
                  <a:gd name="T10" fmla="*/ 0 w 112"/>
                  <a:gd name="T11" fmla="*/ 2147483646 h 77"/>
                  <a:gd name="T12" fmla="*/ 2147483646 w 112"/>
                  <a:gd name="T13" fmla="*/ 2147483646 h 77"/>
                  <a:gd name="T14" fmla="*/ 2147483646 w 112"/>
                  <a:gd name="T15" fmla="*/ 2147483646 h 77"/>
                  <a:gd name="T16" fmla="*/ 2147483646 w 112"/>
                  <a:gd name="T17" fmla="*/ 2147483646 h 77"/>
                  <a:gd name="T18" fmla="*/ 2147483646 w 112"/>
                  <a:gd name="T19" fmla="*/ 2147483646 h 77"/>
                  <a:gd name="T20" fmla="*/ 2147483646 w 112"/>
                  <a:gd name="T21" fmla="*/ 2147483646 h 77"/>
                  <a:gd name="T22" fmla="*/ 2147483646 w 112"/>
                  <a:gd name="T23" fmla="*/ 2147483646 h 77"/>
                  <a:gd name="T24" fmla="*/ 2147483646 w 112"/>
                  <a:gd name="T25" fmla="*/ 2147483646 h 77"/>
                  <a:gd name="T26" fmla="*/ 2147483646 w 112"/>
                  <a:gd name="T27" fmla="*/ 2147483646 h 77"/>
                  <a:gd name="T28" fmla="*/ 2147483646 w 112"/>
                  <a:gd name="T29" fmla="*/ 2147483646 h 77"/>
                  <a:gd name="T30" fmla="*/ 2147483646 w 112"/>
                  <a:gd name="T31" fmla="*/ 2147483646 h 77"/>
                  <a:gd name="T32" fmla="*/ 2147483646 w 112"/>
                  <a:gd name="T33" fmla="*/ 2147483646 h 77"/>
                  <a:gd name="T34" fmla="*/ 2147483646 w 112"/>
                  <a:gd name="T35" fmla="*/ 2147483646 h 77"/>
                  <a:gd name="T36" fmla="*/ 2147483646 w 112"/>
                  <a:gd name="T37" fmla="*/ 2147483646 h 77"/>
                  <a:gd name="T38" fmla="*/ 2147483646 w 112"/>
                  <a:gd name="T39" fmla="*/ 2147483646 h 77"/>
                  <a:gd name="T40" fmla="*/ 2147483646 w 112"/>
                  <a:gd name="T41" fmla="*/ 2147483646 h 77"/>
                  <a:gd name="T42" fmla="*/ 2147483646 w 112"/>
                  <a:gd name="T43" fmla="*/ 2147483646 h 77"/>
                  <a:gd name="T44" fmla="*/ 2147483646 w 112"/>
                  <a:gd name="T45" fmla="*/ 2147483646 h 77"/>
                  <a:gd name="T46" fmla="*/ 2147483646 w 112"/>
                  <a:gd name="T47" fmla="*/ 2147483646 h 77"/>
                  <a:gd name="T48" fmla="*/ 2147483646 w 112"/>
                  <a:gd name="T49" fmla="*/ 2147483646 h 77"/>
                  <a:gd name="T50" fmla="*/ 2147483646 w 112"/>
                  <a:gd name="T51" fmla="*/ 2147483646 h 77"/>
                  <a:gd name="T52" fmla="*/ 2147483646 w 112"/>
                  <a:gd name="T53" fmla="*/ 2147483646 h 77"/>
                  <a:gd name="T54" fmla="*/ 2147483646 w 112"/>
                  <a:gd name="T55" fmla="*/ 2147483646 h 77"/>
                  <a:gd name="T56" fmla="*/ 2147483646 w 112"/>
                  <a:gd name="T57" fmla="*/ 2147483646 h 77"/>
                  <a:gd name="T58" fmla="*/ 2147483646 w 112"/>
                  <a:gd name="T59" fmla="*/ 2147483646 h 77"/>
                  <a:gd name="T60" fmla="*/ 2147483646 w 112"/>
                  <a:gd name="T61" fmla="*/ 2147483646 h 77"/>
                  <a:gd name="T62" fmla="*/ 2147483646 w 112"/>
                  <a:gd name="T63" fmla="*/ 2147483646 h 77"/>
                  <a:gd name="T64" fmla="*/ 2147483646 w 112"/>
                  <a:gd name="T65" fmla="*/ 2147483646 h 77"/>
                  <a:gd name="T66" fmla="*/ 2147483646 w 112"/>
                  <a:gd name="T67" fmla="*/ 2147483646 h 77"/>
                  <a:gd name="T68" fmla="*/ 2147483646 w 112"/>
                  <a:gd name="T69" fmla="*/ 2147483646 h 77"/>
                  <a:gd name="T70" fmla="*/ 2147483646 w 112"/>
                  <a:gd name="T71" fmla="*/ 2147483646 h 77"/>
                  <a:gd name="T72" fmla="*/ 2147483646 w 112"/>
                  <a:gd name="T73" fmla="*/ 2147483646 h 77"/>
                  <a:gd name="T74" fmla="*/ 2147483646 w 112"/>
                  <a:gd name="T75" fmla="*/ 2147483646 h 77"/>
                  <a:gd name="T76" fmla="*/ 2147483646 w 112"/>
                  <a:gd name="T77" fmla="*/ 2147483646 h 77"/>
                  <a:gd name="T78" fmla="*/ 2147483646 w 112"/>
                  <a:gd name="T79" fmla="*/ 2147483646 h 77"/>
                  <a:gd name="T80" fmla="*/ 2147483646 w 112"/>
                  <a:gd name="T81" fmla="*/ 2147483646 h 77"/>
                  <a:gd name="T82" fmla="*/ 2147483646 w 112"/>
                  <a:gd name="T83" fmla="*/ 2147483646 h 77"/>
                  <a:gd name="T84" fmla="*/ 2147483646 w 112"/>
                  <a:gd name="T85" fmla="*/ 2147483646 h 77"/>
                  <a:gd name="T86" fmla="*/ 2147483646 w 112"/>
                  <a:gd name="T87" fmla="*/ 2147483646 h 77"/>
                  <a:gd name="T88" fmla="*/ 0 60000 65536"/>
                  <a:gd name="T89" fmla="*/ 0 60000 65536"/>
                  <a:gd name="T90" fmla="*/ 0 60000 65536"/>
                  <a:gd name="T91" fmla="*/ 0 60000 65536"/>
                  <a:gd name="T92" fmla="*/ 0 60000 65536"/>
                  <a:gd name="T93" fmla="*/ 0 60000 65536"/>
                  <a:gd name="T94" fmla="*/ 0 60000 65536"/>
                  <a:gd name="T95" fmla="*/ 0 60000 65536"/>
                  <a:gd name="T96" fmla="*/ 0 60000 65536"/>
                  <a:gd name="T97" fmla="*/ 0 60000 65536"/>
                  <a:gd name="T98" fmla="*/ 0 60000 65536"/>
                  <a:gd name="T99" fmla="*/ 0 60000 65536"/>
                  <a:gd name="T100" fmla="*/ 0 60000 65536"/>
                  <a:gd name="T101" fmla="*/ 0 60000 65536"/>
                  <a:gd name="T102" fmla="*/ 0 60000 65536"/>
                  <a:gd name="T103" fmla="*/ 0 60000 65536"/>
                  <a:gd name="T104" fmla="*/ 0 60000 65536"/>
                  <a:gd name="T105" fmla="*/ 0 60000 65536"/>
                  <a:gd name="T106" fmla="*/ 0 60000 65536"/>
                  <a:gd name="T107" fmla="*/ 0 60000 65536"/>
                  <a:gd name="T108" fmla="*/ 0 60000 65536"/>
                  <a:gd name="T109" fmla="*/ 0 60000 65536"/>
                  <a:gd name="T110" fmla="*/ 0 60000 65536"/>
                  <a:gd name="T111" fmla="*/ 0 60000 65536"/>
                  <a:gd name="T112" fmla="*/ 0 60000 65536"/>
                  <a:gd name="T113" fmla="*/ 0 60000 65536"/>
                  <a:gd name="T114" fmla="*/ 0 60000 65536"/>
                  <a:gd name="T115" fmla="*/ 0 60000 65536"/>
                  <a:gd name="T116" fmla="*/ 0 60000 65536"/>
                  <a:gd name="T117" fmla="*/ 0 60000 65536"/>
                  <a:gd name="T118" fmla="*/ 0 60000 65536"/>
                  <a:gd name="T119" fmla="*/ 0 60000 65536"/>
                  <a:gd name="T120" fmla="*/ 0 60000 65536"/>
                  <a:gd name="T121" fmla="*/ 0 60000 65536"/>
                  <a:gd name="T122" fmla="*/ 0 60000 65536"/>
                  <a:gd name="T123" fmla="*/ 0 60000 65536"/>
                  <a:gd name="T124" fmla="*/ 0 60000 65536"/>
                  <a:gd name="T125" fmla="*/ 0 60000 65536"/>
                  <a:gd name="T126" fmla="*/ 0 60000 65536"/>
                  <a:gd name="T127" fmla="*/ 0 60000 65536"/>
                  <a:gd name="T128" fmla="*/ 0 60000 65536"/>
                  <a:gd name="T129" fmla="*/ 0 60000 65536"/>
                  <a:gd name="T130" fmla="*/ 0 60000 65536"/>
                  <a:gd name="T131" fmla="*/ 0 60000 65536"/>
                </a:gdLst>
                <a:cxnLst>
                  <a:cxn ang="T88">
                    <a:pos x="T0" y="T1"/>
                  </a:cxn>
                  <a:cxn ang="T89">
                    <a:pos x="T2" y="T3"/>
                  </a:cxn>
                  <a:cxn ang="T90">
                    <a:pos x="T4" y="T5"/>
                  </a:cxn>
                  <a:cxn ang="T91">
                    <a:pos x="T6" y="T7"/>
                  </a:cxn>
                  <a:cxn ang="T92">
                    <a:pos x="T8" y="T9"/>
                  </a:cxn>
                  <a:cxn ang="T93">
                    <a:pos x="T10" y="T11"/>
                  </a:cxn>
                  <a:cxn ang="T94">
                    <a:pos x="T12" y="T13"/>
                  </a:cxn>
                  <a:cxn ang="T95">
                    <a:pos x="T14" y="T15"/>
                  </a:cxn>
                  <a:cxn ang="T96">
                    <a:pos x="T16" y="T17"/>
                  </a:cxn>
                  <a:cxn ang="T97">
                    <a:pos x="T18" y="T19"/>
                  </a:cxn>
                  <a:cxn ang="T98">
                    <a:pos x="T20" y="T21"/>
                  </a:cxn>
                  <a:cxn ang="T99">
                    <a:pos x="T22" y="T23"/>
                  </a:cxn>
                  <a:cxn ang="T100">
                    <a:pos x="T24" y="T25"/>
                  </a:cxn>
                  <a:cxn ang="T101">
                    <a:pos x="T26" y="T27"/>
                  </a:cxn>
                  <a:cxn ang="T102">
                    <a:pos x="T28" y="T29"/>
                  </a:cxn>
                  <a:cxn ang="T103">
                    <a:pos x="T30" y="T31"/>
                  </a:cxn>
                  <a:cxn ang="T104">
                    <a:pos x="T32" y="T33"/>
                  </a:cxn>
                  <a:cxn ang="T105">
                    <a:pos x="T34" y="T35"/>
                  </a:cxn>
                  <a:cxn ang="T106">
                    <a:pos x="T36" y="T37"/>
                  </a:cxn>
                  <a:cxn ang="T107">
                    <a:pos x="T38" y="T39"/>
                  </a:cxn>
                  <a:cxn ang="T108">
                    <a:pos x="T40" y="T41"/>
                  </a:cxn>
                  <a:cxn ang="T109">
                    <a:pos x="T42" y="T43"/>
                  </a:cxn>
                  <a:cxn ang="T110">
                    <a:pos x="T44" y="T45"/>
                  </a:cxn>
                  <a:cxn ang="T111">
                    <a:pos x="T46" y="T47"/>
                  </a:cxn>
                  <a:cxn ang="T112">
                    <a:pos x="T48" y="T49"/>
                  </a:cxn>
                  <a:cxn ang="T113">
                    <a:pos x="T50" y="T51"/>
                  </a:cxn>
                  <a:cxn ang="T114">
                    <a:pos x="T52" y="T53"/>
                  </a:cxn>
                  <a:cxn ang="T115">
                    <a:pos x="T54" y="T55"/>
                  </a:cxn>
                  <a:cxn ang="T116">
                    <a:pos x="T56" y="T57"/>
                  </a:cxn>
                  <a:cxn ang="T117">
                    <a:pos x="T58" y="T59"/>
                  </a:cxn>
                  <a:cxn ang="T118">
                    <a:pos x="T60" y="T61"/>
                  </a:cxn>
                  <a:cxn ang="T119">
                    <a:pos x="T62" y="T63"/>
                  </a:cxn>
                  <a:cxn ang="T120">
                    <a:pos x="T64" y="T65"/>
                  </a:cxn>
                  <a:cxn ang="T121">
                    <a:pos x="T66" y="T67"/>
                  </a:cxn>
                  <a:cxn ang="T122">
                    <a:pos x="T68" y="T69"/>
                  </a:cxn>
                  <a:cxn ang="T123">
                    <a:pos x="T70" y="T71"/>
                  </a:cxn>
                  <a:cxn ang="T124">
                    <a:pos x="T72" y="T73"/>
                  </a:cxn>
                  <a:cxn ang="T125">
                    <a:pos x="T74" y="T75"/>
                  </a:cxn>
                  <a:cxn ang="T126">
                    <a:pos x="T76" y="T77"/>
                  </a:cxn>
                  <a:cxn ang="T127">
                    <a:pos x="T78" y="T79"/>
                  </a:cxn>
                  <a:cxn ang="T128">
                    <a:pos x="T80" y="T81"/>
                  </a:cxn>
                  <a:cxn ang="T129">
                    <a:pos x="T82" y="T83"/>
                  </a:cxn>
                  <a:cxn ang="T130">
                    <a:pos x="T84" y="T85"/>
                  </a:cxn>
                  <a:cxn ang="T131">
                    <a:pos x="T86" y="T87"/>
                  </a:cxn>
                </a:cxnLst>
                <a:rect l="0" t="0" r="r" b="b"/>
                <a:pathLst>
                  <a:path w="112" h="77">
                    <a:moveTo>
                      <a:pt x="56" y="0"/>
                    </a:moveTo>
                    <a:cubicBezTo>
                      <a:pt x="62" y="0"/>
                      <a:pt x="66" y="4"/>
                      <a:pt x="66" y="10"/>
                    </a:cubicBezTo>
                    <a:cubicBezTo>
                      <a:pt x="66" y="15"/>
                      <a:pt x="62" y="20"/>
                      <a:pt x="56" y="20"/>
                    </a:cubicBezTo>
                    <a:cubicBezTo>
                      <a:pt x="51" y="20"/>
                      <a:pt x="46" y="15"/>
                      <a:pt x="46" y="10"/>
                    </a:cubicBezTo>
                    <a:cubicBezTo>
                      <a:pt x="46" y="4"/>
                      <a:pt x="51" y="0"/>
                      <a:pt x="56" y="0"/>
                    </a:cubicBezTo>
                    <a:close/>
                    <a:moveTo>
                      <a:pt x="15" y="49"/>
                    </a:moveTo>
                    <a:cubicBezTo>
                      <a:pt x="15" y="66"/>
                      <a:pt x="15" y="66"/>
                      <a:pt x="15" y="66"/>
                    </a:cubicBezTo>
                    <a:cubicBezTo>
                      <a:pt x="10" y="66"/>
                      <a:pt x="10" y="66"/>
                      <a:pt x="10" y="66"/>
                    </a:cubicBezTo>
                    <a:cubicBezTo>
                      <a:pt x="10" y="52"/>
                      <a:pt x="10" y="52"/>
                      <a:pt x="10" y="52"/>
                    </a:cubicBezTo>
                    <a:cubicBezTo>
                      <a:pt x="9" y="52"/>
                      <a:pt x="9" y="52"/>
                      <a:pt x="9" y="52"/>
                    </a:cubicBezTo>
                    <a:cubicBezTo>
                      <a:pt x="9" y="66"/>
                      <a:pt x="9" y="66"/>
                      <a:pt x="9" y="66"/>
                    </a:cubicBezTo>
                    <a:cubicBezTo>
                      <a:pt x="4" y="66"/>
                      <a:pt x="4" y="66"/>
                      <a:pt x="4" y="66"/>
                    </a:cubicBezTo>
                    <a:cubicBezTo>
                      <a:pt x="4" y="49"/>
                      <a:pt x="4" y="49"/>
                      <a:pt x="4" y="49"/>
                    </a:cubicBezTo>
                    <a:cubicBezTo>
                      <a:pt x="4" y="46"/>
                      <a:pt x="4" y="46"/>
                      <a:pt x="4" y="46"/>
                    </a:cubicBezTo>
                    <a:cubicBezTo>
                      <a:pt x="4" y="37"/>
                      <a:pt x="4" y="37"/>
                      <a:pt x="4" y="37"/>
                    </a:cubicBezTo>
                    <a:cubicBezTo>
                      <a:pt x="4" y="37"/>
                      <a:pt x="4" y="37"/>
                      <a:pt x="4" y="37"/>
                    </a:cubicBezTo>
                    <a:cubicBezTo>
                      <a:pt x="4" y="46"/>
                      <a:pt x="4" y="46"/>
                      <a:pt x="4" y="46"/>
                    </a:cubicBezTo>
                    <a:cubicBezTo>
                      <a:pt x="0" y="46"/>
                      <a:pt x="0" y="46"/>
                      <a:pt x="0" y="46"/>
                    </a:cubicBezTo>
                    <a:cubicBezTo>
                      <a:pt x="0" y="33"/>
                      <a:pt x="0" y="33"/>
                      <a:pt x="0" y="33"/>
                    </a:cubicBezTo>
                    <a:cubicBezTo>
                      <a:pt x="0" y="31"/>
                      <a:pt x="1" y="29"/>
                      <a:pt x="4" y="29"/>
                    </a:cubicBezTo>
                    <a:cubicBezTo>
                      <a:pt x="13" y="29"/>
                      <a:pt x="13" y="29"/>
                      <a:pt x="13" y="29"/>
                    </a:cubicBezTo>
                    <a:cubicBezTo>
                      <a:pt x="13" y="30"/>
                      <a:pt x="13" y="30"/>
                      <a:pt x="13" y="31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5" y="49"/>
                      <a:pt x="15" y="49"/>
                      <a:pt x="15" y="49"/>
                    </a:cubicBezTo>
                    <a:close/>
                    <a:moveTo>
                      <a:pt x="10" y="15"/>
                    </a:moveTo>
                    <a:cubicBezTo>
                      <a:pt x="13" y="15"/>
                      <a:pt x="16" y="18"/>
                      <a:pt x="16" y="22"/>
                    </a:cubicBezTo>
                    <a:cubicBezTo>
                      <a:pt x="16" y="23"/>
                      <a:pt x="16" y="24"/>
                      <a:pt x="15" y="25"/>
                    </a:cubicBezTo>
                    <a:cubicBezTo>
                      <a:pt x="15" y="26"/>
                      <a:pt x="15" y="26"/>
                      <a:pt x="14" y="26"/>
                    </a:cubicBezTo>
                    <a:cubicBezTo>
                      <a:pt x="13" y="27"/>
                      <a:pt x="12" y="28"/>
                      <a:pt x="10" y="28"/>
                    </a:cubicBezTo>
                    <a:cubicBezTo>
                      <a:pt x="6" y="28"/>
                      <a:pt x="3" y="25"/>
                      <a:pt x="3" y="22"/>
                    </a:cubicBezTo>
                    <a:cubicBezTo>
                      <a:pt x="3" y="18"/>
                      <a:pt x="6" y="15"/>
                      <a:pt x="10" y="15"/>
                    </a:cubicBezTo>
                    <a:close/>
                    <a:moveTo>
                      <a:pt x="96" y="49"/>
                    </a:moveTo>
                    <a:cubicBezTo>
                      <a:pt x="96" y="66"/>
                      <a:pt x="96" y="66"/>
                      <a:pt x="96" y="66"/>
                    </a:cubicBezTo>
                    <a:cubicBezTo>
                      <a:pt x="101" y="66"/>
                      <a:pt x="101" y="66"/>
                      <a:pt x="101" y="66"/>
                    </a:cubicBezTo>
                    <a:cubicBezTo>
                      <a:pt x="101" y="52"/>
                      <a:pt x="101" y="52"/>
                      <a:pt x="101" y="52"/>
                    </a:cubicBezTo>
                    <a:cubicBezTo>
                      <a:pt x="102" y="52"/>
                      <a:pt x="102" y="52"/>
                      <a:pt x="102" y="52"/>
                    </a:cubicBezTo>
                    <a:cubicBezTo>
                      <a:pt x="102" y="66"/>
                      <a:pt x="102" y="66"/>
                      <a:pt x="102" y="66"/>
                    </a:cubicBezTo>
                    <a:cubicBezTo>
                      <a:pt x="107" y="66"/>
                      <a:pt x="107" y="66"/>
                      <a:pt x="107" y="66"/>
                    </a:cubicBezTo>
                    <a:cubicBezTo>
                      <a:pt x="107" y="49"/>
                      <a:pt x="107" y="49"/>
                      <a:pt x="107" y="49"/>
                    </a:cubicBezTo>
                    <a:cubicBezTo>
                      <a:pt x="107" y="46"/>
                      <a:pt x="107" y="46"/>
                      <a:pt x="107" y="46"/>
                    </a:cubicBezTo>
                    <a:cubicBezTo>
                      <a:pt x="107" y="37"/>
                      <a:pt x="107" y="37"/>
                      <a:pt x="107" y="37"/>
                    </a:cubicBezTo>
                    <a:cubicBezTo>
                      <a:pt x="107" y="37"/>
                      <a:pt x="107" y="37"/>
                      <a:pt x="107" y="37"/>
                    </a:cubicBezTo>
                    <a:cubicBezTo>
                      <a:pt x="107" y="46"/>
                      <a:pt x="107" y="46"/>
                      <a:pt x="107" y="46"/>
                    </a:cubicBezTo>
                    <a:cubicBezTo>
                      <a:pt x="112" y="46"/>
                      <a:pt x="112" y="46"/>
                      <a:pt x="112" y="46"/>
                    </a:cubicBezTo>
                    <a:cubicBezTo>
                      <a:pt x="112" y="33"/>
                      <a:pt x="112" y="33"/>
                      <a:pt x="112" y="33"/>
                    </a:cubicBezTo>
                    <a:cubicBezTo>
                      <a:pt x="112" y="31"/>
                      <a:pt x="110" y="29"/>
                      <a:pt x="107" y="29"/>
                    </a:cubicBezTo>
                    <a:cubicBezTo>
                      <a:pt x="98" y="29"/>
                      <a:pt x="98" y="29"/>
                      <a:pt x="98" y="29"/>
                    </a:cubicBezTo>
                    <a:cubicBezTo>
                      <a:pt x="98" y="30"/>
                      <a:pt x="98" y="30"/>
                      <a:pt x="98" y="31"/>
                    </a:cubicBezTo>
                    <a:cubicBezTo>
                      <a:pt x="98" y="49"/>
                      <a:pt x="98" y="49"/>
                      <a:pt x="98" y="49"/>
                    </a:cubicBezTo>
                    <a:cubicBezTo>
                      <a:pt x="96" y="49"/>
                      <a:pt x="96" y="49"/>
                      <a:pt x="96" y="49"/>
                    </a:cubicBezTo>
                    <a:close/>
                    <a:moveTo>
                      <a:pt x="101" y="15"/>
                    </a:moveTo>
                    <a:cubicBezTo>
                      <a:pt x="98" y="15"/>
                      <a:pt x="95" y="18"/>
                      <a:pt x="95" y="22"/>
                    </a:cubicBezTo>
                    <a:cubicBezTo>
                      <a:pt x="95" y="23"/>
                      <a:pt x="95" y="24"/>
                      <a:pt x="96" y="25"/>
                    </a:cubicBezTo>
                    <a:cubicBezTo>
                      <a:pt x="96" y="26"/>
                      <a:pt x="97" y="26"/>
                      <a:pt x="97" y="26"/>
                    </a:cubicBezTo>
                    <a:cubicBezTo>
                      <a:pt x="98" y="27"/>
                      <a:pt x="100" y="28"/>
                      <a:pt x="101" y="28"/>
                    </a:cubicBezTo>
                    <a:cubicBezTo>
                      <a:pt x="105" y="28"/>
                      <a:pt x="108" y="25"/>
                      <a:pt x="108" y="22"/>
                    </a:cubicBezTo>
                    <a:cubicBezTo>
                      <a:pt x="108" y="18"/>
                      <a:pt x="105" y="15"/>
                      <a:pt x="101" y="15"/>
                    </a:cubicBezTo>
                    <a:close/>
                    <a:moveTo>
                      <a:pt x="75" y="51"/>
                    </a:moveTo>
                    <a:cubicBezTo>
                      <a:pt x="75" y="72"/>
                      <a:pt x="75" y="72"/>
                      <a:pt x="75" y="72"/>
                    </a:cubicBezTo>
                    <a:cubicBezTo>
                      <a:pt x="80" y="72"/>
                      <a:pt x="80" y="72"/>
                      <a:pt x="80" y="72"/>
                    </a:cubicBezTo>
                    <a:cubicBezTo>
                      <a:pt x="80" y="54"/>
                      <a:pt x="80" y="54"/>
                      <a:pt x="80" y="54"/>
                    </a:cubicBezTo>
                    <a:cubicBezTo>
                      <a:pt x="82" y="54"/>
                      <a:pt x="82" y="54"/>
                      <a:pt x="82" y="54"/>
                    </a:cubicBezTo>
                    <a:cubicBezTo>
                      <a:pt x="82" y="72"/>
                      <a:pt x="82" y="72"/>
                      <a:pt x="82" y="72"/>
                    </a:cubicBezTo>
                    <a:cubicBezTo>
                      <a:pt x="87" y="72"/>
                      <a:pt x="87" y="72"/>
                      <a:pt x="87" y="72"/>
                    </a:cubicBezTo>
                    <a:cubicBezTo>
                      <a:pt x="87" y="51"/>
                      <a:pt x="87" y="51"/>
                      <a:pt x="87" y="51"/>
                    </a:cubicBezTo>
                    <a:cubicBezTo>
                      <a:pt x="87" y="47"/>
                      <a:pt x="87" y="47"/>
                      <a:pt x="87" y="47"/>
                    </a:cubicBezTo>
                    <a:cubicBezTo>
                      <a:pt x="87" y="36"/>
                      <a:pt x="87" y="36"/>
                      <a:pt x="87" y="36"/>
                    </a:cubicBezTo>
                    <a:cubicBezTo>
                      <a:pt x="88" y="36"/>
                      <a:pt x="88" y="36"/>
                      <a:pt x="88" y="36"/>
                    </a:cubicBezTo>
                    <a:cubicBezTo>
                      <a:pt x="88" y="47"/>
                      <a:pt x="88" y="47"/>
                      <a:pt x="88" y="47"/>
                    </a:cubicBezTo>
                    <a:cubicBezTo>
                      <a:pt x="94" y="47"/>
                      <a:pt x="94" y="47"/>
                      <a:pt x="94" y="47"/>
                    </a:cubicBezTo>
                    <a:cubicBezTo>
                      <a:pt x="94" y="31"/>
                      <a:pt x="94" y="31"/>
                      <a:pt x="94" y="31"/>
                    </a:cubicBezTo>
                    <a:cubicBezTo>
                      <a:pt x="94" y="28"/>
                      <a:pt x="91" y="26"/>
                      <a:pt x="88" y="26"/>
                    </a:cubicBezTo>
                    <a:cubicBezTo>
                      <a:pt x="77" y="26"/>
                      <a:pt x="77" y="26"/>
                      <a:pt x="77" y="26"/>
                    </a:cubicBezTo>
                    <a:cubicBezTo>
                      <a:pt x="77" y="27"/>
                      <a:pt x="77" y="28"/>
                      <a:pt x="77" y="28"/>
                    </a:cubicBezTo>
                    <a:cubicBezTo>
                      <a:pt x="77" y="51"/>
                      <a:pt x="77" y="51"/>
                      <a:pt x="77" y="51"/>
                    </a:cubicBezTo>
                    <a:cubicBezTo>
                      <a:pt x="75" y="51"/>
                      <a:pt x="75" y="51"/>
                      <a:pt x="75" y="51"/>
                    </a:cubicBezTo>
                    <a:close/>
                    <a:moveTo>
                      <a:pt x="65" y="47"/>
                    </a:moveTo>
                    <a:cubicBezTo>
                      <a:pt x="65" y="32"/>
                      <a:pt x="65" y="32"/>
                      <a:pt x="65" y="32"/>
                    </a:cubicBezTo>
                    <a:cubicBezTo>
                      <a:pt x="64" y="32"/>
                      <a:pt x="64" y="32"/>
                      <a:pt x="64" y="32"/>
                    </a:cubicBezTo>
                    <a:cubicBezTo>
                      <a:pt x="64" y="47"/>
                      <a:pt x="64" y="47"/>
                      <a:pt x="64" y="47"/>
                    </a:cubicBezTo>
                    <a:cubicBezTo>
                      <a:pt x="64" y="50"/>
                      <a:pt x="64" y="50"/>
                      <a:pt x="64" y="50"/>
                    </a:cubicBezTo>
                    <a:cubicBezTo>
                      <a:pt x="64" y="77"/>
                      <a:pt x="64" y="77"/>
                      <a:pt x="64" y="77"/>
                    </a:cubicBezTo>
                    <a:cubicBezTo>
                      <a:pt x="57" y="77"/>
                      <a:pt x="57" y="77"/>
                      <a:pt x="57" y="77"/>
                    </a:cubicBezTo>
                    <a:cubicBezTo>
                      <a:pt x="57" y="55"/>
                      <a:pt x="57" y="55"/>
                      <a:pt x="57" y="55"/>
                    </a:cubicBezTo>
                    <a:cubicBezTo>
                      <a:pt x="55" y="55"/>
                      <a:pt x="55" y="55"/>
                      <a:pt x="55" y="55"/>
                    </a:cubicBezTo>
                    <a:cubicBezTo>
                      <a:pt x="55" y="77"/>
                      <a:pt x="55" y="77"/>
                      <a:pt x="55" y="77"/>
                    </a:cubicBezTo>
                    <a:cubicBezTo>
                      <a:pt x="48" y="77"/>
                      <a:pt x="48" y="77"/>
                      <a:pt x="48" y="77"/>
                    </a:cubicBezTo>
                    <a:cubicBezTo>
                      <a:pt x="48" y="50"/>
                      <a:pt x="48" y="50"/>
                      <a:pt x="48" y="50"/>
                    </a:cubicBezTo>
                    <a:cubicBezTo>
                      <a:pt x="48" y="47"/>
                      <a:pt x="48" y="47"/>
                      <a:pt x="48" y="47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7" y="32"/>
                      <a:pt x="47" y="32"/>
                      <a:pt x="47" y="32"/>
                    </a:cubicBezTo>
                    <a:cubicBezTo>
                      <a:pt x="47" y="47"/>
                      <a:pt x="47" y="47"/>
                      <a:pt x="47" y="47"/>
                    </a:cubicBezTo>
                    <a:cubicBezTo>
                      <a:pt x="41" y="47"/>
                      <a:pt x="41" y="47"/>
                      <a:pt x="41" y="4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4"/>
                      <a:pt x="44" y="21"/>
                      <a:pt x="47" y="21"/>
                    </a:cubicBezTo>
                    <a:cubicBezTo>
                      <a:pt x="66" y="21"/>
                      <a:pt x="46" y="21"/>
                      <a:pt x="65" y="21"/>
                    </a:cubicBezTo>
                    <a:cubicBezTo>
                      <a:pt x="69" y="21"/>
                      <a:pt x="71" y="24"/>
                      <a:pt x="71" y="27"/>
                    </a:cubicBezTo>
                    <a:cubicBezTo>
                      <a:pt x="71" y="47"/>
                      <a:pt x="71" y="47"/>
                      <a:pt x="71" y="47"/>
                    </a:cubicBezTo>
                    <a:cubicBezTo>
                      <a:pt x="70" y="47"/>
                      <a:pt x="68" y="47"/>
                      <a:pt x="65" y="47"/>
                    </a:cubicBezTo>
                    <a:close/>
                    <a:moveTo>
                      <a:pt x="37" y="51"/>
                    </a:moveTo>
                    <a:cubicBezTo>
                      <a:pt x="37" y="72"/>
                      <a:pt x="37" y="72"/>
                      <a:pt x="37" y="72"/>
                    </a:cubicBezTo>
                    <a:cubicBezTo>
                      <a:pt x="31" y="72"/>
                      <a:pt x="31" y="72"/>
                      <a:pt x="31" y="72"/>
                    </a:cubicBezTo>
                    <a:cubicBezTo>
                      <a:pt x="31" y="54"/>
                      <a:pt x="31" y="54"/>
                      <a:pt x="31" y="54"/>
                    </a:cubicBezTo>
                    <a:cubicBezTo>
                      <a:pt x="30" y="54"/>
                      <a:pt x="30" y="54"/>
                      <a:pt x="30" y="54"/>
                    </a:cubicBezTo>
                    <a:cubicBezTo>
                      <a:pt x="30" y="72"/>
                      <a:pt x="30" y="72"/>
                      <a:pt x="30" y="72"/>
                    </a:cubicBezTo>
                    <a:cubicBezTo>
                      <a:pt x="24" y="72"/>
                      <a:pt x="24" y="72"/>
                      <a:pt x="24" y="72"/>
                    </a:cubicBezTo>
                    <a:cubicBezTo>
                      <a:pt x="24" y="51"/>
                      <a:pt x="24" y="51"/>
                      <a:pt x="24" y="51"/>
                    </a:cubicBezTo>
                    <a:cubicBezTo>
                      <a:pt x="24" y="47"/>
                      <a:pt x="24" y="47"/>
                      <a:pt x="24" y="47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3" y="36"/>
                      <a:pt x="23" y="36"/>
                      <a:pt x="23" y="36"/>
                    </a:cubicBezTo>
                    <a:cubicBezTo>
                      <a:pt x="23" y="47"/>
                      <a:pt x="23" y="47"/>
                      <a:pt x="23" y="47"/>
                    </a:cubicBezTo>
                    <a:cubicBezTo>
                      <a:pt x="18" y="47"/>
                      <a:pt x="18" y="47"/>
                      <a:pt x="18" y="47"/>
                    </a:cubicBezTo>
                    <a:cubicBezTo>
                      <a:pt x="18" y="31"/>
                      <a:pt x="18" y="31"/>
                      <a:pt x="18" y="31"/>
                    </a:cubicBezTo>
                    <a:cubicBezTo>
                      <a:pt x="18" y="28"/>
                      <a:pt x="20" y="26"/>
                      <a:pt x="23" y="26"/>
                    </a:cubicBezTo>
                    <a:cubicBezTo>
                      <a:pt x="35" y="26"/>
                      <a:pt x="35" y="26"/>
                      <a:pt x="35" y="26"/>
                    </a:cubicBezTo>
                    <a:cubicBezTo>
                      <a:pt x="35" y="27"/>
                      <a:pt x="35" y="28"/>
                      <a:pt x="35" y="28"/>
                    </a:cubicBezTo>
                    <a:cubicBezTo>
                      <a:pt x="35" y="51"/>
                      <a:pt x="35" y="51"/>
                      <a:pt x="35" y="51"/>
                    </a:cubicBezTo>
                    <a:cubicBezTo>
                      <a:pt x="37" y="51"/>
                      <a:pt x="37" y="51"/>
                      <a:pt x="37" y="51"/>
                    </a:cubicBezTo>
                    <a:close/>
                    <a:moveTo>
                      <a:pt x="31" y="9"/>
                    </a:moveTo>
                    <a:cubicBezTo>
                      <a:pt x="35" y="9"/>
                      <a:pt x="39" y="12"/>
                      <a:pt x="39" y="17"/>
                    </a:cubicBezTo>
                    <a:cubicBezTo>
                      <a:pt x="39" y="19"/>
                      <a:pt x="38" y="20"/>
                      <a:pt x="37" y="22"/>
                    </a:cubicBezTo>
                    <a:cubicBezTo>
                      <a:pt x="37" y="22"/>
                      <a:pt x="37" y="22"/>
                      <a:pt x="37" y="23"/>
                    </a:cubicBezTo>
                    <a:cubicBezTo>
                      <a:pt x="35" y="24"/>
                      <a:pt x="33" y="25"/>
                      <a:pt x="31" y="25"/>
                    </a:cubicBezTo>
                    <a:cubicBezTo>
                      <a:pt x="26" y="25"/>
                      <a:pt x="22" y="21"/>
                      <a:pt x="22" y="17"/>
                    </a:cubicBezTo>
                    <a:cubicBezTo>
                      <a:pt x="22" y="12"/>
                      <a:pt x="26" y="9"/>
                      <a:pt x="31" y="9"/>
                    </a:cubicBezTo>
                    <a:close/>
                    <a:moveTo>
                      <a:pt x="81" y="9"/>
                    </a:moveTo>
                    <a:cubicBezTo>
                      <a:pt x="76" y="9"/>
                      <a:pt x="73" y="12"/>
                      <a:pt x="73" y="17"/>
                    </a:cubicBezTo>
                    <a:cubicBezTo>
                      <a:pt x="73" y="19"/>
                      <a:pt x="73" y="20"/>
                      <a:pt x="74" y="22"/>
                    </a:cubicBezTo>
                    <a:cubicBezTo>
                      <a:pt x="75" y="22"/>
                      <a:pt x="75" y="22"/>
                      <a:pt x="75" y="23"/>
                    </a:cubicBezTo>
                    <a:cubicBezTo>
                      <a:pt x="77" y="24"/>
                      <a:pt x="79" y="25"/>
                      <a:pt x="81" y="25"/>
                    </a:cubicBezTo>
                    <a:cubicBezTo>
                      <a:pt x="85" y="25"/>
                      <a:pt x="89" y="21"/>
                      <a:pt x="89" y="17"/>
                    </a:cubicBezTo>
                    <a:cubicBezTo>
                      <a:pt x="89" y="12"/>
                      <a:pt x="85" y="9"/>
                      <a:pt x="81" y="9"/>
                    </a:cubicBezTo>
                    <a:close/>
                  </a:path>
                </a:pathLst>
              </a:custGeom>
              <a:solidFill>
                <a:sysClr val="window" lastClr="FFFFFF"/>
              </a:solidFill>
              <a:ln>
                <a:noFill/>
              </a:ln>
            </p:spPr>
            <p:txBody>
              <a:bodyPr anchor="ctr">
                <a:scene3d>
                  <a:camera prst="orthographicFront"/>
                  <a:lightRig rig="threePt" dir="t"/>
                </a:scene3d>
                <a:sp3d contourW="12700">
                  <a:contourClr>
                    <a:srgbClr val="FFFFFF"/>
                  </a:contourClr>
                </a:sp3d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微软雅黑" pitchFamily="34" charset="-122"/>
                </a:endParaRPr>
              </a:p>
            </p:txBody>
          </p:sp>
        </p:grpSp>
      </p:grpSp>
      <p:sp>
        <p:nvSpPr>
          <p:cNvPr id="37" name="Freeform 5">
            <a:extLst>
              <a:ext uri="{FF2B5EF4-FFF2-40B4-BE49-F238E27FC236}">
                <a16:creationId xmlns:a16="http://schemas.microsoft.com/office/drawing/2014/main" id="{E796EC15-7589-D5C2-A998-A62528A67B5C}"/>
              </a:ext>
            </a:extLst>
          </p:cNvPr>
          <p:cNvSpPr/>
          <p:nvPr/>
        </p:nvSpPr>
        <p:spPr bwMode="auto">
          <a:xfrm>
            <a:off x="3449636" y="0"/>
            <a:ext cx="3968750" cy="4103036"/>
          </a:xfrm>
          <a:custGeom>
            <a:gdLst>
              <a:gd name="T0" fmla="*/ 0 w 2500"/>
              <a:gd name="T1" fmla="*/ 0 h 2581"/>
              <a:gd name="T2" fmla="*/ 2500 w 2500"/>
              <a:gd name="T3" fmla="*/ 2581 h 2581"/>
              <a:gd name="T4" fmla="*/ 2220 w 2500"/>
              <a:gd name="T5" fmla="*/ 1975 h 2581"/>
              <a:gd name="T6" fmla="*/ 0 w 2500"/>
              <a:gd name="T7" fmla="*/ 0 h 258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500" h="2581">
                <a:moveTo>
                  <a:pt x="0" y="0"/>
                </a:moveTo>
                <a:lnTo>
                  <a:pt x="2500" y="2581"/>
                </a:lnTo>
                <a:lnTo>
                  <a:pt x="2220" y="1975"/>
                </a:lnTo>
                <a:lnTo>
                  <a:pt x="0" y="0"/>
                </a:lnTo>
                <a:close/>
              </a:path>
            </a:pathLst>
          </a:custGeom>
          <a:solidFill>
            <a:srgbClr val="008DC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38" name="Freeform 6">
            <a:extLst>
              <a:ext uri="{FF2B5EF4-FFF2-40B4-BE49-F238E27FC236}">
                <a16:creationId xmlns:a16="http://schemas.microsoft.com/office/drawing/2014/main" id="{CA41E774-A837-4C04-63AB-16CE257EAB51}"/>
              </a:ext>
            </a:extLst>
          </p:cNvPr>
          <p:cNvSpPr/>
          <p:nvPr/>
        </p:nvSpPr>
        <p:spPr bwMode="auto">
          <a:xfrm>
            <a:off x="8740774" y="4630819"/>
            <a:ext cx="2811463" cy="2227181"/>
          </a:xfrm>
          <a:custGeom>
            <a:gdLst>
              <a:gd name="T0" fmla="*/ 1771 w 1771"/>
              <a:gd name="T1" fmla="*/ 932 h 1401"/>
              <a:gd name="T2" fmla="*/ 345 w 1771"/>
              <a:gd name="T3" fmla="*/ 0 h 1401"/>
              <a:gd name="T4" fmla="*/ 0 w 1771"/>
              <a:gd name="T5" fmla="*/ 541 h 1401"/>
              <a:gd name="T6" fmla="*/ 742 w 1771"/>
              <a:gd name="T7" fmla="*/ 1401 h 1401"/>
              <a:gd name="T8" fmla="*/ 1771 w 1771"/>
              <a:gd name="T9" fmla="*/ 932 h 1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1771" h="1401">
                <a:moveTo>
                  <a:pt x="1771" y="932"/>
                </a:moveTo>
                <a:lnTo>
                  <a:pt x="345" y="0"/>
                </a:lnTo>
                <a:lnTo>
                  <a:pt x="0" y="541"/>
                </a:lnTo>
                <a:lnTo>
                  <a:pt x="742" y="1401"/>
                </a:lnTo>
                <a:lnTo>
                  <a:pt x="1771" y="932"/>
                </a:lnTo>
                <a:close/>
              </a:path>
            </a:pathLst>
          </a:custGeom>
          <a:solidFill>
            <a:srgbClr val="0073AB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39" name="Freeform 7">
            <a:extLst>
              <a:ext uri="{FF2B5EF4-FFF2-40B4-BE49-F238E27FC236}">
                <a16:creationId xmlns:a16="http://schemas.microsoft.com/office/drawing/2014/main" id="{8F9E42C8-EEEB-99C2-BDE8-D88E9FCEE7A4}"/>
              </a:ext>
            </a:extLst>
          </p:cNvPr>
          <p:cNvSpPr/>
          <p:nvPr/>
        </p:nvSpPr>
        <p:spPr bwMode="auto">
          <a:xfrm>
            <a:off x="7521574" y="850494"/>
            <a:ext cx="4670425" cy="2599173"/>
          </a:xfrm>
          <a:custGeom>
            <a:gdLst>
              <a:gd name="T0" fmla="*/ 0 w 2942"/>
              <a:gd name="T1" fmla="*/ 0 h 1635"/>
              <a:gd name="T2" fmla="*/ 2942 w 2942"/>
              <a:gd name="T3" fmla="*/ 990 h 1635"/>
              <a:gd name="T4" fmla="*/ 1881 w 2942"/>
              <a:gd name="T5" fmla="*/ 1635 h 1635"/>
              <a:gd name="T6" fmla="*/ 0 w 2942"/>
              <a:gd name="T7" fmla="*/ 0 h 163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942" h="1634">
                <a:moveTo>
                  <a:pt x="0" y="0"/>
                </a:moveTo>
                <a:lnTo>
                  <a:pt x="2942" y="990"/>
                </a:lnTo>
                <a:lnTo>
                  <a:pt x="1881" y="1635"/>
                </a:lnTo>
                <a:lnTo>
                  <a:pt x="0" y="0"/>
                </a:lnTo>
                <a:close/>
              </a:path>
            </a:pathLst>
          </a:custGeom>
          <a:solidFill>
            <a:srgbClr val="DFEEF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0" name="Freeform 8">
            <a:extLst>
              <a:ext uri="{FF2B5EF4-FFF2-40B4-BE49-F238E27FC236}">
                <a16:creationId xmlns:a16="http://schemas.microsoft.com/office/drawing/2014/main" id="{C0154D75-BD44-CC7A-EE15-6DD119E4CC83}"/>
              </a:ext>
            </a:extLst>
          </p:cNvPr>
          <p:cNvSpPr/>
          <p:nvPr/>
        </p:nvSpPr>
        <p:spPr bwMode="auto">
          <a:xfrm>
            <a:off x="7026274" y="11128"/>
            <a:ext cx="5165725" cy="2413176"/>
          </a:xfrm>
          <a:custGeom>
            <a:gdLst>
              <a:gd name="T0" fmla="*/ 0 w 3254"/>
              <a:gd name="T1" fmla="*/ 0 h 1518"/>
              <a:gd name="T2" fmla="*/ 312 w 3254"/>
              <a:gd name="T3" fmla="*/ 528 h 1518"/>
              <a:gd name="T4" fmla="*/ 3254 w 3254"/>
              <a:gd name="T5" fmla="*/ 1518 h 1518"/>
              <a:gd name="T6" fmla="*/ 0 w 3254"/>
              <a:gd name="T7" fmla="*/ 0 h 151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3254" h="1518">
                <a:moveTo>
                  <a:pt x="0" y="0"/>
                </a:moveTo>
                <a:lnTo>
                  <a:pt x="312" y="528"/>
                </a:lnTo>
                <a:lnTo>
                  <a:pt x="3254" y="1518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1" name="Freeform 9">
            <a:extLst>
              <a:ext uri="{FF2B5EF4-FFF2-40B4-BE49-F238E27FC236}">
                <a16:creationId xmlns:a16="http://schemas.microsoft.com/office/drawing/2014/main" id="{8BBC6A53-56EB-F316-DCFB-5E82329FECE0}"/>
              </a:ext>
            </a:extLst>
          </p:cNvPr>
          <p:cNvSpPr/>
          <p:nvPr/>
        </p:nvSpPr>
        <p:spPr bwMode="auto">
          <a:xfrm>
            <a:off x="8543924" y="3139673"/>
            <a:ext cx="1963738" cy="1491146"/>
          </a:xfrm>
          <a:custGeom>
            <a:gdLst>
              <a:gd name="T0" fmla="*/ 469 w 1237"/>
              <a:gd name="T1" fmla="*/ 938 h 938"/>
              <a:gd name="T2" fmla="*/ 1237 w 1237"/>
              <a:gd name="T3" fmla="*/ 195 h 938"/>
              <a:gd name="T4" fmla="*/ 0 w 1237"/>
              <a:gd name="T5" fmla="*/ 0 h 938"/>
              <a:gd name="T6" fmla="*/ 469 w 1237"/>
              <a:gd name="T7" fmla="*/ 938 h 93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237" h="938">
                <a:moveTo>
                  <a:pt x="469" y="938"/>
                </a:moveTo>
                <a:lnTo>
                  <a:pt x="1237" y="195"/>
                </a:lnTo>
                <a:lnTo>
                  <a:pt x="0" y="0"/>
                </a:lnTo>
                <a:lnTo>
                  <a:pt x="469" y="938"/>
                </a:lnTo>
                <a:close/>
              </a:path>
            </a:pathLst>
          </a:custGeom>
          <a:solidFill>
            <a:srgbClr val="2EA7E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2" name="Freeform 10">
            <a:extLst>
              <a:ext uri="{FF2B5EF4-FFF2-40B4-BE49-F238E27FC236}">
                <a16:creationId xmlns:a16="http://schemas.microsoft.com/office/drawing/2014/main" id="{1F9D39CB-0602-0BE8-A28A-67C31B6BB70C}"/>
              </a:ext>
            </a:extLst>
          </p:cNvPr>
          <p:cNvSpPr/>
          <p:nvPr/>
        </p:nvSpPr>
        <p:spPr bwMode="auto">
          <a:xfrm>
            <a:off x="7831137" y="3139673"/>
            <a:ext cx="1457325" cy="2351178"/>
          </a:xfrm>
          <a:custGeom>
            <a:gdLst>
              <a:gd name="T0" fmla="*/ 0 w 918"/>
              <a:gd name="T1" fmla="*/ 1355 h 1479"/>
              <a:gd name="T2" fmla="*/ 449 w 918"/>
              <a:gd name="T3" fmla="*/ 0 h 1479"/>
              <a:gd name="T4" fmla="*/ 918 w 918"/>
              <a:gd name="T5" fmla="*/ 938 h 1479"/>
              <a:gd name="T6" fmla="*/ 573 w 918"/>
              <a:gd name="T7" fmla="*/ 1479 h 1479"/>
              <a:gd name="T8" fmla="*/ 0 w 918"/>
              <a:gd name="T9" fmla="*/ 1355 h 147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918" h="1479">
                <a:moveTo>
                  <a:pt x="0" y="1355"/>
                </a:moveTo>
                <a:lnTo>
                  <a:pt x="449" y="0"/>
                </a:lnTo>
                <a:lnTo>
                  <a:pt x="918" y="938"/>
                </a:lnTo>
                <a:lnTo>
                  <a:pt x="573" y="1479"/>
                </a:lnTo>
                <a:lnTo>
                  <a:pt x="0" y="1355"/>
                </a:lnTo>
                <a:close/>
              </a:path>
            </a:pathLst>
          </a:custGeom>
          <a:solidFill>
            <a:srgbClr val="008DC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4" name="Freeform 11">
            <a:extLst>
              <a:ext uri="{FF2B5EF4-FFF2-40B4-BE49-F238E27FC236}">
                <a16:creationId xmlns:a16="http://schemas.microsoft.com/office/drawing/2014/main" id="{D673A135-1AB3-EBDD-2FBC-6CE6F8842866}"/>
              </a:ext>
            </a:extLst>
          </p:cNvPr>
          <p:cNvSpPr/>
          <p:nvPr/>
        </p:nvSpPr>
        <p:spPr bwMode="auto">
          <a:xfrm>
            <a:off x="6973887" y="3139673"/>
            <a:ext cx="1570038" cy="2154054"/>
          </a:xfrm>
          <a:custGeom>
            <a:gdLst>
              <a:gd name="T0" fmla="*/ 0 w 989"/>
              <a:gd name="T1" fmla="*/ 0 h 1355"/>
              <a:gd name="T2" fmla="*/ 540 w 989"/>
              <a:gd name="T3" fmla="*/ 1355 h 1355"/>
              <a:gd name="T4" fmla="*/ 989 w 989"/>
              <a:gd name="T5" fmla="*/ 0 h 1355"/>
              <a:gd name="T6" fmla="*/ 0 w 989"/>
              <a:gd name="T7" fmla="*/ 0 h 135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989" h="1355">
                <a:moveTo>
                  <a:pt x="0" y="0"/>
                </a:moveTo>
                <a:lnTo>
                  <a:pt x="540" y="1355"/>
                </a:lnTo>
                <a:lnTo>
                  <a:pt x="989" y="0"/>
                </a:lnTo>
                <a:lnTo>
                  <a:pt x="0" y="0"/>
                </a:lnTo>
                <a:close/>
              </a:path>
            </a:pathLst>
          </a:custGeom>
          <a:solidFill>
            <a:srgbClr val="0073AB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5" name="Freeform 12">
            <a:extLst>
              <a:ext uri="{FF2B5EF4-FFF2-40B4-BE49-F238E27FC236}">
                <a16:creationId xmlns:a16="http://schemas.microsoft.com/office/drawing/2014/main" id="{F8EA7B1C-F951-A730-F2E7-B64BC5612EA2}"/>
              </a:ext>
            </a:extLst>
          </p:cNvPr>
          <p:cNvSpPr/>
          <p:nvPr/>
        </p:nvSpPr>
        <p:spPr bwMode="auto">
          <a:xfrm>
            <a:off x="9288462" y="3449666"/>
            <a:ext cx="1466850" cy="2134978"/>
          </a:xfrm>
          <a:custGeom>
            <a:gdLst>
              <a:gd name="T0" fmla="*/ 0 w 924"/>
              <a:gd name="T1" fmla="*/ 743 h 1343"/>
              <a:gd name="T2" fmla="*/ 768 w 924"/>
              <a:gd name="T3" fmla="*/ 0 h 1343"/>
              <a:gd name="T4" fmla="*/ 924 w 924"/>
              <a:gd name="T5" fmla="*/ 1343 h 1343"/>
              <a:gd name="T6" fmla="*/ 0 w 924"/>
              <a:gd name="T7" fmla="*/ 743 h 134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924" h="1343">
                <a:moveTo>
                  <a:pt x="0" y="743"/>
                </a:moveTo>
                <a:lnTo>
                  <a:pt x="768" y="0"/>
                </a:lnTo>
                <a:lnTo>
                  <a:pt x="924" y="1343"/>
                </a:lnTo>
                <a:lnTo>
                  <a:pt x="0" y="743"/>
                </a:lnTo>
                <a:close/>
              </a:path>
            </a:pathLst>
          </a:custGeom>
          <a:solidFill>
            <a:srgbClr val="82C1E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6" name="Freeform 13">
            <a:extLst>
              <a:ext uri="{FF2B5EF4-FFF2-40B4-BE49-F238E27FC236}">
                <a16:creationId xmlns:a16="http://schemas.microsoft.com/office/drawing/2014/main" id="{9DF64ED7-962A-81AC-80B4-A4644335CF85}"/>
              </a:ext>
            </a:extLst>
          </p:cNvPr>
          <p:cNvSpPr/>
          <p:nvPr/>
        </p:nvSpPr>
        <p:spPr bwMode="auto">
          <a:xfrm>
            <a:off x="7521574" y="850494"/>
            <a:ext cx="2986088" cy="2599173"/>
          </a:xfrm>
          <a:custGeom>
            <a:gdLst>
              <a:gd name="T0" fmla="*/ 1881 w 1881"/>
              <a:gd name="T1" fmla="*/ 1635 h 1635"/>
              <a:gd name="T2" fmla="*/ 0 w 1881"/>
              <a:gd name="T3" fmla="*/ 0 h 1635"/>
              <a:gd name="T4" fmla="*/ 644 w 1881"/>
              <a:gd name="T5" fmla="*/ 1440 h 1635"/>
              <a:gd name="T6" fmla="*/ 1881 w 1881"/>
              <a:gd name="T7" fmla="*/ 1635 h 163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881" h="1634">
                <a:moveTo>
                  <a:pt x="1881" y="1635"/>
                </a:moveTo>
                <a:lnTo>
                  <a:pt x="0" y="0"/>
                </a:lnTo>
                <a:lnTo>
                  <a:pt x="644" y="1440"/>
                </a:lnTo>
                <a:lnTo>
                  <a:pt x="1881" y="1635"/>
                </a:lnTo>
                <a:close/>
              </a:path>
            </a:pathLst>
          </a:custGeom>
          <a:solidFill>
            <a:srgbClr val="BBDCF4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7" name="Freeform 14">
            <a:extLst>
              <a:ext uri="{FF2B5EF4-FFF2-40B4-BE49-F238E27FC236}">
                <a16:creationId xmlns:a16="http://schemas.microsoft.com/office/drawing/2014/main" id="{9AB9F532-F154-B5B7-3D78-C3EB44644F86}"/>
              </a:ext>
            </a:extLst>
          </p:cNvPr>
          <p:cNvSpPr/>
          <p:nvPr/>
        </p:nvSpPr>
        <p:spPr bwMode="auto">
          <a:xfrm>
            <a:off x="6973887" y="850494"/>
            <a:ext cx="1570038" cy="2289179"/>
          </a:xfrm>
          <a:custGeom>
            <a:gdLst>
              <a:gd name="T0" fmla="*/ 989 w 989"/>
              <a:gd name="T1" fmla="*/ 1440 h 1440"/>
              <a:gd name="T2" fmla="*/ 0 w 989"/>
              <a:gd name="T3" fmla="*/ 1440 h 1440"/>
              <a:gd name="T4" fmla="*/ 345 w 989"/>
              <a:gd name="T5" fmla="*/ 0 h 1440"/>
              <a:gd name="T6" fmla="*/ 989 w 989"/>
              <a:gd name="T7" fmla="*/ 1440 h 144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989" h="1440">
                <a:moveTo>
                  <a:pt x="989" y="1440"/>
                </a:moveTo>
                <a:lnTo>
                  <a:pt x="0" y="1440"/>
                </a:lnTo>
                <a:lnTo>
                  <a:pt x="345" y="0"/>
                </a:lnTo>
                <a:lnTo>
                  <a:pt x="989" y="1440"/>
                </a:lnTo>
                <a:close/>
              </a:path>
            </a:pathLst>
          </a:custGeom>
          <a:solidFill>
            <a:srgbClr val="82C1E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8" name="Freeform 15">
            <a:extLst>
              <a:ext uri="{FF2B5EF4-FFF2-40B4-BE49-F238E27FC236}">
                <a16:creationId xmlns:a16="http://schemas.microsoft.com/office/drawing/2014/main" id="{F775B8C1-B24A-515B-BD55-1D29986E8BFE}"/>
              </a:ext>
            </a:extLst>
          </p:cNvPr>
          <p:cNvSpPr/>
          <p:nvPr/>
        </p:nvSpPr>
        <p:spPr bwMode="auto">
          <a:xfrm>
            <a:off x="3449636" y="0"/>
            <a:ext cx="4071938" cy="3139673"/>
          </a:xfrm>
          <a:custGeom>
            <a:gdLst>
              <a:gd name="T0" fmla="*/ 2253 w 2565"/>
              <a:gd name="T1" fmla="*/ 7 h 1975"/>
              <a:gd name="T2" fmla="*/ 0 w 2565"/>
              <a:gd name="T3" fmla="*/ 0 h 1975"/>
              <a:gd name="T4" fmla="*/ 2220 w 2565"/>
              <a:gd name="T5" fmla="*/ 1975 h 1975"/>
              <a:gd name="T6" fmla="*/ 2565 w 2565"/>
              <a:gd name="T7" fmla="*/ 535 h 1975"/>
              <a:gd name="T8" fmla="*/ 2253 w 2565"/>
              <a:gd name="T9" fmla="*/ 7 h 197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2565" h="1975">
                <a:moveTo>
                  <a:pt x="2253" y="7"/>
                </a:moveTo>
                <a:lnTo>
                  <a:pt x="0" y="0"/>
                </a:lnTo>
                <a:lnTo>
                  <a:pt x="2220" y="1975"/>
                </a:lnTo>
                <a:lnTo>
                  <a:pt x="2565" y="535"/>
                </a:lnTo>
                <a:lnTo>
                  <a:pt x="2253" y="7"/>
                </a:lnTo>
                <a:close/>
              </a:path>
            </a:pathLst>
          </a:custGeom>
          <a:solidFill>
            <a:srgbClr val="BBDCF4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76" name="Freeform 16">
            <a:extLst>
              <a:ext uri="{FF2B5EF4-FFF2-40B4-BE49-F238E27FC236}">
                <a16:creationId xmlns:a16="http://schemas.microsoft.com/office/drawing/2014/main" id="{2667DBB5-4C7D-66ED-1DD9-9C403F9D8C7C}"/>
              </a:ext>
            </a:extLst>
          </p:cNvPr>
          <p:cNvSpPr/>
          <p:nvPr/>
        </p:nvSpPr>
        <p:spPr bwMode="auto">
          <a:xfrm>
            <a:off x="10507662" y="2424305"/>
            <a:ext cx="1684338" cy="2527635"/>
          </a:xfrm>
          <a:custGeom>
            <a:gdLst>
              <a:gd name="T0" fmla="*/ 1061 w 1061"/>
              <a:gd name="T1" fmla="*/ 0 h 1590"/>
              <a:gd name="T2" fmla="*/ 111 w 1061"/>
              <a:gd name="T3" fmla="*/ 1590 h 1590"/>
              <a:gd name="T4" fmla="*/ 0 w 1061"/>
              <a:gd name="T5" fmla="*/ 645 h 1590"/>
              <a:gd name="T6" fmla="*/ 1061 w 1061"/>
              <a:gd name="T7" fmla="*/ 0 h 159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061" h="1590">
                <a:moveTo>
                  <a:pt x="1061" y="0"/>
                </a:moveTo>
                <a:lnTo>
                  <a:pt x="111" y="1590"/>
                </a:lnTo>
                <a:lnTo>
                  <a:pt x="0" y="645"/>
                </a:lnTo>
                <a:lnTo>
                  <a:pt x="1061" y="0"/>
                </a:lnTo>
                <a:close/>
              </a:path>
            </a:pathLst>
          </a:custGeom>
          <a:solidFill>
            <a:srgbClr val="008DC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5" name="TextBox 14"/>
          <p:cNvSpPr txBox="1"/>
          <p:nvPr/>
        </p:nvSpPr>
        <p:spPr>
          <a:xfrm>
            <a:off x="206661" y="3844921"/>
            <a:ext cx="6984714" cy="8022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914377">
              <a:lnSpc>
                <a:spcPct val="120000"/>
              </a:lnSpc>
              <a:defRPr/>
            </a:pPr>
            <a:r>
              <a:rPr lang="zh-CN" altLang="en-US" sz="4200" b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微软雅黑" pitchFamily="34" charset="-122"/>
                <a:ea typeface="微软雅黑" pitchFamily="34" charset="-122"/>
              </a:rPr>
              <a:t>基于AI的工作流管理系统设计</a:t>
            </a:r>
            <a:endParaRPr lang="en-US" altLang="zh-CN" sz="4200" b="1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微软雅黑" pitchFamily="34" charset="-122"/>
              <a:ea typeface="微软雅黑" pitchFamily="34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2326756423"/>
      </p:ext>
    </p:ext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2">
            <a:extLst>
              <a:ext uri="{FF2B5EF4-FFF2-40B4-BE49-F238E27FC236}">
                <a16:creationId xmlns:a16="http://schemas.microsoft.com/office/drawing/2014/main" id="{FBB6FBB1-D3C1-23A1-F4E5-437CE4848691}"/>
              </a:ext>
            </a:extLst>
          </p:cNvPr>
          <p:cNvSpPr/>
          <p:nvPr/>
        </p:nvSpPr>
        <p:spPr>
          <a:xfrm>
            <a:off x="1628878" y="0"/>
            <a:ext cx="10563122" cy="6858000"/>
          </a:xfrm>
          <a:prstGeom prst="rect">
            <a:avLst/>
          </a:prstGeom>
          <a:solidFill>
            <a:srgbClr val="2EA7E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BA9DE6F8-DEE1-44AA-8DB9-F518A08EAD55}"/>
              </a:ext>
            </a:extLst>
          </p:cNvPr>
          <p:cNvSpPr txBox="1"/>
          <p:nvPr/>
        </p:nvSpPr>
        <p:spPr>
          <a:xfrm>
            <a:off x="3634454" y="3108814"/>
            <a:ext cx="7759387" cy="640368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685800" marR="0" indent="-685800" defTabSz="914377" rtl="0" eaLnBrk="1" fontAlgn="auto" latinLnBrk="0" hangingPunct="1">
              <a:lnSpc>
                <a:spcPts val="5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+mj-lt"/>
              <a:buAutoNum type="arabicPeriod"/>
            </a:pPr>
            <a:r>
              <a:rPr kumimoji="0" lang="zh-CN" altLang="en-US" sz="2200" b="1" i="0" u="none" strike="noStrike" kern="1200" cap="none" spc="0" normalizeH="0" baseline="0" noProof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  <a:cs typeface="+mn-cs"/>
              </a:rPr>
              <a:t> 工作流管理系统介绍
 AI技术在工作流中的应用背景
 系统设计目标与原则
 工作流管理系统的架构设计
 基于AI的任务分配算法研究
 系统实现的关键技术分析
 实际案例与系统效果评估
 未来发展趋势与挑战</a:t>
            </a:r>
          </a:p>
        </p:txBody>
      </p:sp>
      <p:grpSp>
        <p:nvGrpSpPr>
          <p:cNvPr id="3" name="组合 6">
            <a:extLst>
              <a:ext uri="{FF2B5EF4-FFF2-40B4-BE49-F238E27FC236}">
                <a16:creationId xmlns:a16="http://schemas.microsoft.com/office/drawing/2014/main" id="{4F7CBE77-B1E2-228F-2E1F-22CA7D28EB92}"/>
              </a:ext>
            </a:extLst>
          </p:cNvPr>
          <p:cNvGrpSpPr/>
          <p:nvPr/>
        </p:nvGrpSpPr>
        <p:grpSpPr>
          <a:xfrm>
            <a:off x="0" y="2105602"/>
            <a:ext cx="3257757" cy="3406452"/>
            <a:chOff x="4467186" y="1920556"/>
            <a:chExt cx="3257757" cy="3406452"/>
          </a:xfrm>
        </p:grpSpPr>
        <p:sp>
          <p:nvSpPr>
            <p:cNvPr id="4" name="等腰三角形 7">
              <a:extLst>
                <a:ext uri="{FF2B5EF4-FFF2-40B4-BE49-F238E27FC236}">
                  <a16:creationId xmlns:a16="http://schemas.microsoft.com/office/drawing/2014/main" id="{376627C5-0D7A-791B-A761-9BA0DBC29BF4}"/>
                </a:ext>
              </a:extLst>
            </p:cNvPr>
            <p:cNvSpPr/>
            <p:nvPr/>
          </p:nvSpPr>
          <p:spPr>
            <a:xfrm rot="16200000">
              <a:off x="4337230" y="3572605"/>
              <a:ext cx="1884359" cy="1624448"/>
            </a:xfrm>
            <a:prstGeom prst="triangle">
              <a:avLst/>
            </a:prstGeom>
            <a:solidFill>
              <a:srgbClr val="2EA7E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" name="等腰三角形 8">
              <a:extLst>
                <a:ext uri="{FF2B5EF4-FFF2-40B4-BE49-F238E27FC236}">
                  <a16:creationId xmlns:a16="http://schemas.microsoft.com/office/drawing/2014/main" id="{99ED36FB-FE6B-B415-F6D5-D511E06E0F6F}"/>
                </a:ext>
              </a:extLst>
            </p:cNvPr>
            <p:cNvSpPr/>
            <p:nvPr/>
          </p:nvSpPr>
          <p:spPr>
            <a:xfrm rot="5400000" flipH="1">
              <a:off x="4337230" y="2630422"/>
              <a:ext cx="1884359" cy="1624448"/>
            </a:xfrm>
            <a:prstGeom prst="triangle">
              <a:avLst/>
            </a:prstGeom>
            <a:solidFill>
              <a:srgbClr val="008DCA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" name="等腰三角形 9">
              <a:extLst>
                <a:ext uri="{FF2B5EF4-FFF2-40B4-BE49-F238E27FC236}">
                  <a16:creationId xmlns:a16="http://schemas.microsoft.com/office/drawing/2014/main" id="{711EFE33-095A-7430-A7A0-82D2F95B87E7}"/>
                </a:ext>
              </a:extLst>
            </p:cNvPr>
            <p:cNvSpPr/>
            <p:nvPr/>
          </p:nvSpPr>
          <p:spPr>
            <a:xfrm rot="16200000">
              <a:off x="5970539" y="2630422"/>
              <a:ext cx="1884359" cy="1624448"/>
            </a:xfrm>
            <a:prstGeom prst="triangle">
              <a:avLst/>
            </a:prstGeom>
            <a:solidFill>
              <a:srgbClr val="BBDCF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" name="等腰三角形 10">
              <a:extLst>
                <a:ext uri="{FF2B5EF4-FFF2-40B4-BE49-F238E27FC236}">
                  <a16:creationId xmlns:a16="http://schemas.microsoft.com/office/drawing/2014/main" id="{F35F3361-C672-ABC7-2AFA-DA6374489465}"/>
                </a:ext>
              </a:extLst>
            </p:cNvPr>
            <p:cNvSpPr/>
            <p:nvPr/>
          </p:nvSpPr>
          <p:spPr>
            <a:xfrm rot="12600000">
              <a:off x="5560700" y="1920556"/>
              <a:ext cx="1884359" cy="1624448"/>
            </a:xfrm>
            <a:prstGeom prst="triangle">
              <a:avLst/>
            </a:prstGeom>
            <a:solidFill>
              <a:srgbClr val="DFEEFA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" name="等腰三角形 11">
              <a:extLst>
                <a:ext uri="{FF2B5EF4-FFF2-40B4-BE49-F238E27FC236}">
                  <a16:creationId xmlns:a16="http://schemas.microsoft.com/office/drawing/2014/main" id="{012659DE-260A-B4A6-6AE7-3CB3C5CE40A9}"/>
                </a:ext>
              </a:extLst>
            </p:cNvPr>
            <p:cNvSpPr/>
            <p:nvPr/>
          </p:nvSpPr>
          <p:spPr>
            <a:xfrm rot="9000000" flipV="1">
              <a:off x="5560700" y="3340287"/>
              <a:ext cx="1884359" cy="1624448"/>
            </a:xfrm>
            <a:prstGeom prst="triangle">
              <a:avLst/>
            </a:prstGeom>
            <a:solidFill>
              <a:srgbClr val="82C1EA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" name="等腰三角形 12">
              <a:extLst>
                <a:ext uri="{FF2B5EF4-FFF2-40B4-BE49-F238E27FC236}">
                  <a16:creationId xmlns:a16="http://schemas.microsoft.com/office/drawing/2014/main" id="{A2F84626-2A57-43C7-D1B5-92A867F658D4}"/>
                </a:ext>
              </a:extLst>
            </p:cNvPr>
            <p:cNvSpPr/>
            <p:nvPr/>
          </p:nvSpPr>
          <p:spPr>
            <a:xfrm rot="9000000" flipH="1">
              <a:off x="4747069" y="1920557"/>
              <a:ext cx="1884359" cy="1624448"/>
            </a:xfrm>
            <a:prstGeom prst="triangle">
              <a:avLst/>
            </a:prstGeom>
            <a:solidFill>
              <a:srgbClr val="0073AB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10" name="组合 1">
            <a:extLst>
              <a:ext uri="{FF2B5EF4-FFF2-40B4-BE49-F238E27FC236}">
                <a16:creationId xmlns:a16="http://schemas.microsoft.com/office/drawing/2014/main" id="{82131953-FF7F-A4AB-6E30-956A37615C41}"/>
              </a:ext>
            </a:extLst>
          </p:cNvPr>
          <p:cNvGrpSpPr/>
          <p:nvPr/>
        </p:nvGrpSpPr>
        <p:grpSpPr>
          <a:xfrm>
            <a:off x="780772" y="2911404"/>
            <a:ext cx="1655322" cy="1440000"/>
            <a:chOff x="5247894" y="3088828"/>
            <a:chExt cx="1655322" cy="1440000"/>
          </a:xfrm>
        </p:grpSpPr>
        <p:sp>
          <p:nvSpPr>
            <p:cNvPr id="11" name="椭圆 13">
              <a:extLst>
                <a:ext uri="{FF2B5EF4-FFF2-40B4-BE49-F238E27FC236}">
                  <a16:creationId xmlns:a16="http://schemas.microsoft.com/office/drawing/2014/main" id="{509B2036-5F74-3D21-6616-75CD51A97177}"/>
                </a:ext>
              </a:extLst>
            </p:cNvPr>
            <p:cNvSpPr/>
            <p:nvPr userDrawn="1"/>
          </p:nvSpPr>
          <p:spPr>
            <a:xfrm>
              <a:off x="5376000" y="3088828"/>
              <a:ext cx="1440000" cy="1440000"/>
            </a:xfrm>
            <a:prstGeom prst="ellipse">
              <a:avLst/>
            </a:prstGeom>
            <a:solidFill>
              <a:schemeClr val="bg1"/>
            </a:solidFill>
            <a:ln>
              <a:noFill/>
            </a:ln>
            <a:effectLst>
              <a:outerShdw blurRad="63500" sx="102000" sy="102000" algn="ctr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" name="TextBox 15">
              <a:extLst>
                <a:ext uri="{FF2B5EF4-FFF2-40B4-BE49-F238E27FC236}">
                  <a16:creationId xmlns:a16="http://schemas.microsoft.com/office/drawing/2014/main" id="{529419BA-3417-7846-C539-4714E5A3F00C}"/>
                </a:ext>
              </a:extLst>
            </p:cNvPr>
            <p:cNvSpPr txBox="1"/>
            <p:nvPr userDrawn="1"/>
          </p:nvSpPr>
          <p:spPr>
            <a:xfrm>
              <a:off x="5247894" y="3857044"/>
              <a:ext cx="1655322" cy="33855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altLang="zh-CN" sz="1600">
                  <a:solidFill>
                    <a:schemeClr val="tx1">
                      <a:lumMod val="65000"/>
                      <a:lumOff val="35000"/>
                    </a:schemeClr>
                  </a:solidFill>
                  <a:latin typeface="Agency FB" panose="020b0503020202020204" pitchFamily="34" charset="0"/>
                  <a:ea typeface="Adobe 宋体 Std L" pitchFamily="18" charset="-122"/>
                </a:rPr>
                <a:t>Contents Page</a:t>
              </a:r>
              <a:endParaRPr lang="zh-CN" altLang="en-US" sz="1600">
                <a:solidFill>
                  <a:schemeClr val="tx1">
                    <a:lumMod val="65000"/>
                    <a:lumOff val="35000"/>
                  </a:schemeClr>
                </a:solidFill>
                <a:latin typeface="Agency FB" panose="020b0503020202020204" pitchFamily="34" charset="0"/>
                <a:ea typeface="Adobe 宋体 Std L" pitchFamily="18" charset="-122"/>
              </a:endParaRPr>
            </a:p>
          </p:txBody>
        </p:sp>
        <p:sp>
          <p:nvSpPr>
            <p:cNvPr id="13" name="文本框 13">
              <a:extLst>
                <a:ext uri="{FF2B5EF4-FFF2-40B4-BE49-F238E27FC236}">
                  <a16:creationId xmlns:a16="http://schemas.microsoft.com/office/drawing/2014/main" id="{C6BACFCD-D4D6-549E-7972-E55AF8F360B9}"/>
                </a:ext>
              </a:extLst>
            </p:cNvPr>
            <p:cNvSpPr txBox="1"/>
            <p:nvPr userDrawn="1"/>
          </p:nvSpPr>
          <p:spPr>
            <a:xfrm>
              <a:off x="5247894" y="3416514"/>
              <a:ext cx="1655322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2400" b="1">
                  <a:solidFill>
                    <a:schemeClr val="tx1">
                      <a:lumMod val="65000"/>
                      <a:lumOff val="35000"/>
                    </a:schemeClr>
                  </a:solidFill>
                  <a:ea typeface="微软雅黑"/>
                </a:rPr>
                <a:t>目录页</a:t>
              </a:r>
            </a:p>
          </p:txBody>
        </p:sp>
      </p:grpSp>
      <p:sp>
        <p:nvSpPr>
          <p:cNvPr id="14" name="Freeform 5">
            <a:extLst>
              <a:ext uri="{FF2B5EF4-FFF2-40B4-BE49-F238E27FC236}">
                <a16:creationId xmlns:a16="http://schemas.microsoft.com/office/drawing/2014/main" id="{1126A74C-E443-7EAD-8E64-B60D9B291F3E}"/>
              </a:ext>
            </a:extLst>
          </p:cNvPr>
          <p:cNvSpPr>
            <a:spLocks noEditPoints="1"/>
          </p:cNvSpPr>
          <p:nvPr/>
        </p:nvSpPr>
        <p:spPr bwMode="auto">
          <a:xfrm>
            <a:off x="233516" y="232635"/>
            <a:ext cx="711200" cy="700087"/>
          </a:xfrm>
          <a:custGeom>
            <a:gdLst>
              <a:gd name="T0" fmla="*/ 2870 w 6723"/>
              <a:gd name="T1" fmla="*/ 5989 h 5989"/>
              <a:gd name="T2" fmla="*/ 47 w 6723"/>
              <a:gd name="T3" fmla="*/ 5989 h 5989"/>
              <a:gd name="T4" fmla="*/ 47 w 6723"/>
              <a:gd name="T5" fmla="*/ 3786 h 5989"/>
              <a:gd name="T6" fmla="*/ 2112 w 6723"/>
              <a:gd name="T7" fmla="*/ 0 h 5989"/>
              <a:gd name="T8" fmla="*/ 2802 w 6723"/>
              <a:gd name="T9" fmla="*/ 755 h 5989"/>
              <a:gd name="T10" fmla="*/ 1425 w 6723"/>
              <a:gd name="T11" fmla="*/ 3096 h 5989"/>
              <a:gd name="T12" fmla="*/ 2870 w 6723"/>
              <a:gd name="T13" fmla="*/ 3096 h 5989"/>
              <a:gd name="T14" fmla="*/ 2870 w 6723"/>
              <a:gd name="T15" fmla="*/ 5989 h 5989"/>
              <a:gd name="T16" fmla="*/ 6723 w 6723"/>
              <a:gd name="T17" fmla="*/ 5989 h 5989"/>
              <a:gd name="T18" fmla="*/ 3833 w 6723"/>
              <a:gd name="T19" fmla="*/ 5989 h 5989"/>
              <a:gd name="T20" fmla="*/ 3833 w 6723"/>
              <a:gd name="T21" fmla="*/ 3786 h 5989"/>
              <a:gd name="T22" fmla="*/ 5968 w 6723"/>
              <a:gd name="T23" fmla="*/ 0 h 5989"/>
              <a:gd name="T24" fmla="*/ 6656 w 6723"/>
              <a:gd name="T25" fmla="*/ 755 h 5989"/>
              <a:gd name="T26" fmla="*/ 5211 w 6723"/>
              <a:gd name="T27" fmla="*/ 3096 h 5989"/>
              <a:gd name="T28" fmla="*/ 6723 w 6723"/>
              <a:gd name="T29" fmla="*/ 3096 h 5989"/>
              <a:gd name="T30" fmla="*/ 6723 w 6723"/>
              <a:gd name="T31" fmla="*/ 5989 h 598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</a:cxnLst>
            <a:rect l="0" t="0" r="r" b="b"/>
            <a:pathLst>
              <a:path w="6723" h="5989">
                <a:moveTo>
                  <a:pt x="2870" y="5989"/>
                </a:moveTo>
                <a:lnTo>
                  <a:pt x="47" y="5989"/>
                </a:lnTo>
                <a:lnTo>
                  <a:pt x="47" y="3786"/>
                </a:lnTo>
                <a:cubicBezTo>
                  <a:pt x="0" y="2041"/>
                  <a:pt x="690" y="778"/>
                  <a:pt x="2112" y="0"/>
                </a:cubicBezTo>
                <a:lnTo>
                  <a:pt x="2802" y="755"/>
                </a:lnTo>
                <a:cubicBezTo>
                  <a:pt x="1930" y="1398"/>
                  <a:pt x="1469" y="2179"/>
                  <a:pt x="1425" y="3096"/>
                </a:cubicBezTo>
                <a:cubicBezTo>
                  <a:pt x="2068" y="3096"/>
                  <a:pt x="2550" y="3096"/>
                  <a:pt x="2870" y="3096"/>
                </a:cubicBezTo>
                <a:lnTo>
                  <a:pt x="2870" y="5989"/>
                </a:lnTo>
                <a:close/>
                <a:moveTo>
                  <a:pt x="6723" y="5989"/>
                </a:moveTo>
                <a:lnTo>
                  <a:pt x="3833" y="5989"/>
                </a:lnTo>
                <a:lnTo>
                  <a:pt x="3833" y="3786"/>
                </a:lnTo>
                <a:cubicBezTo>
                  <a:pt x="3786" y="2088"/>
                  <a:pt x="4500" y="825"/>
                  <a:pt x="5968" y="0"/>
                </a:cubicBezTo>
                <a:lnTo>
                  <a:pt x="6656" y="755"/>
                </a:lnTo>
                <a:cubicBezTo>
                  <a:pt x="5783" y="1398"/>
                  <a:pt x="5302" y="2179"/>
                  <a:pt x="5211" y="3096"/>
                </a:cubicBezTo>
                <a:cubicBezTo>
                  <a:pt x="5898" y="3096"/>
                  <a:pt x="6403" y="3096"/>
                  <a:pt x="6723" y="3096"/>
                </a:cubicBezTo>
                <a:lnTo>
                  <a:pt x="6723" y="5989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>
              <a:spcBef>
                <a:spcPct val="0"/>
              </a:spcBef>
              <a:spcAft>
                <a:spcPct val="0"/>
              </a:spcAft>
              <a:defRPr/>
            </a:pPr>
            <a:endParaRPr lang="zh-CN" altLang="en-US">
              <a:solidFill>
                <a:schemeClr val="tx1">
                  <a:lumMod val="50000"/>
                  <a:lumOff val="50000"/>
                </a:schemeClr>
              </a:solidFill>
              <a:latin typeface="+mn-lt"/>
              <a:ea typeface="+mn-ea"/>
            </a:endParaRPr>
          </a:p>
        </p:txBody>
      </p:sp>
    </p:spTree>
    <p:extLst>
      <p:ext uri="{BB962C8B-B14F-4D97-AF65-F5344CB8AC3E}">
        <p14:creationId xmlns:p14="http://schemas.microsoft.com/office/powerpoint/2010/main" val="1116092903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dur="500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工作流管理系统介绍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基于AI的工作流管理系统设计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工作流管理系统介绍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【工作流管理系统概述】：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1.工作流管理系统（WorkflowManagementSystem,WfMS）是一种软件系统，用于自动化和管理业务过程中的任务分配、执行和监控。</a:t>
            </a:r>
          </a:p>
          <a:p>
            <a:r>
              <a:t>2.它可以帮助企业提高效率，减少错误，并确保合规性。</a:t>
            </a:r>
          </a:p>
          <a:p>
            <a:r>
              <a:t>3.WfMS通常包括流程建模、任务分配、状态跟踪、报告和审计等功能。</a:t>
            </a:r>
          </a:p>
          <a:p>
            <a:r>
              <a:t>【工作流管理系统组成】：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/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/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AI技术在工作流中的应用背景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基于AI的工作流管理系统设计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AI技术在工作流中的应用背景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工作流管理系统的发展和挑战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1.工作流管理系统是一种自动化业务流程的工具，通过定义、执行和监控业务过程中的活动、角色和规则，实现企业内部或跨组织的工作协同。</a:t>
            </a:r>
          </a:p>
          <a:p>
            <a:r>
              <a:t>2.随着数字化转型的推进，工作流管理系统已经成为企业提高运营效率、优化业务流程、提升客户满意度的重要手段之一。</a:t>
            </a:r>
          </a:p>
          <a:p>
            <a:r>
              <a:t>3.然而，传统的基于规则的工作流管理系统面临着灵活性不足、难以适应变化、缺乏智能化等问题。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人工智能技术的发展和应用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1.人工智能技术是近年来发展最为迅速的技术领域之一，包括机器学习、自然语言处理、计算机视觉等多个子领域。</a:t>
            </a:r>
          </a:p>
          <a:p>
            <a:r>
              <a:t>2.AI技术可以应用于各种场景中，如智能客服、自动驾驶、推荐系统等，为企业带来更高的效率和更好的用户体验。</a:t>
            </a:r>
          </a:p>
          <a:p>
            <a:r>
              <a:t>3.在工作流管理系统的应用背景中，AI技术可以帮助解决传统工作流管理系统面临的挑战，提供更加灵活、智能化的解决方案。</a:t>
            </a:r>
          </a:p>
          <a:p/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AI技术在工作流中的应用背景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业务流程智能化的需求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1.随着市场竞争加剧和客户需求多样化，企业需要快速响应市场变化，提高工作效率和创新能力。</a:t>
            </a:r>
          </a:p>
          <a:p>
            <a:r>
              <a:t>2.对于复杂、繁琐的业务流程，人工处理往往效率低下、易出错，因此需要借助智能化技术进行优化。</a:t>
            </a:r>
          </a:p>
          <a:p>
            <a:r>
              <a:t>3.通过AI技术实现业务流程智能化，不仅可以提高效率和准确性，还可以帮助企业更好地理解业务过程，发现改进点并进行优化。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大数据与工作流的结合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1.大数据是指在规模、速度、多样性等方面具有挑战性的数据集，可以通过分析大数据获得有价值的洞察。</a:t>
            </a:r>
          </a:p>
          <a:p>
            <a:r>
              <a:t>2.在工作流管理系统的应用背景中，大数据可以提供丰富的信息支持，帮助优化业务流程、提高决策准确性和预见性。</a:t>
            </a:r>
          </a:p>
          <a:p>
            <a:r>
              <a:t>3.通过将大数据分析技术和工作流管理系统相结合，企业可以实现对业务过程的全面、实时监测，并根据数据分析结果进行动态调整。</a:t>
            </a:r>
          </a:p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AI技术在工作流中的应用背景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云计算与工作流的融合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1.云计算提供了一种新的计算资源获取方式，使企业无需投资昂贵的硬件设备即可使用计算、存储和网络资源。</a:t>
            </a:r>
          </a:p>
          <a:p>
            <a:r>
              <a:t>2.在工作流管理系统的应用背景中，云计算可以提供弹性的计算能力、灵活的数据存储和高效的通信支持。</a:t>
            </a:r>
          </a:p>
          <a:p>
            <a:r>
              <a:t>3.将工作流管理系统部署在云端，企业可以实现资源共享、降低成本、提高可用性和可扩展性。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安全与隐私保护的重要性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1.在工作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系统设计目标与原则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基于AI的工作流管理系统设计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系统设计目标与原则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1.实时监控与优化：工作流管理系统应具备实时监控业务流程的能力，并能够根据数据分析结果进行自动优化，提高整体工作效率。</a:t>
            </a:r>
          </a:p>
          <a:p>
            <a:r>
              <a:t>2.系统适应性：系统设计应考虑到未来业务扩展和变化的可能，具有良好的可扩展性和灵活性，以满足不同业务场景的需求。</a:t>
            </a:r>
          </a:p>
          <a:p>
            <a:r>
              <a:t>3.异常处理能力：系统需具备识别和应对异常情况的功能，例如自动预警、自动调度等，减少人工干预，降低错误率。</a:t>
            </a:r>
          </a:p>
          <a:p/>
        </p:txBody>
      </p:sp>
      <p:sp>
        <p:nvSpPr>
          <p:cNvPr id="4" name="Text Placeholder 3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用户体验优先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1.用户友好界面：设计简洁直观的操作界面，使用户能够快速上手，提升使用体验。</a:t>
            </a:r>
          </a:p>
          <a:p>
            <a:r>
              <a:t>2.个性化定制：允许用户根据自身需求对工作流程进行个性化设置，增加系统的实用性。</a:t>
            </a:r>
          </a:p>
          <a:p>
            <a:r>
              <a:t>3.反馈机制：建立有效的用户反馈渠道，收集用户意见和建议，不断改进系统功能和服务。</a:t>
            </a:r>
          </a:p>
          <a:p/>
        </p:txBody>
      </p:sp>
      <p:sp>
        <p:nvSpPr>
          <p:cNvPr id="6" name="Text Placeholder 5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高效能流程管理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系统设计目标与原则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数据安全保证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1.数据加密存储：采用先进的数据加密技术，保障敏感信息的安全存储。</a:t>
            </a:r>
          </a:p>
          <a:p>
            <a:r>
              <a:t>2.权限控制：设立多级权限管理体系，确保只有授权人员才能访问特定数据或执行特定操作。</a:t>
            </a:r>
          </a:p>
          <a:p>
            <a:r>
              <a:t>3.安全审计：记录并定期审核系统操作日志，以便在发生安全事故时迅速定位问题原因。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智能化决策支持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1.大数据分析：利用大数据技术分析工作流数据，为管理者提供精准的数据支撑。</a:t>
            </a:r>
          </a:p>
          <a:p>
            <a:r>
              <a:t>2.决策模型构建：基于实际业务场景，构建科学合理的决策模型，辅助管理层做出最佳决策。</a:t>
            </a:r>
          </a:p>
          <a:p>
            <a:r>
              <a:t>3.预测分析：通过历史数据分析预测未来的业务趋势，为企业的战略规划提供参考。</a:t>
            </a:r>
          </a:p>
          <a:p/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系统设计目标与原则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跨系统协作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1.标准化接口：设计标准化的系统接口，方便与其他企业应用系统进行集成。</a:t>
            </a:r>
          </a:p>
          <a:p>
            <a:r>
              <a:t>2.协同工作：实现各业务部门之间的无缝协同，提高整个组织的工作效率。</a:t>
            </a:r>
          </a:p>
          <a:p>
            <a:r>
              <a:t>3.第三方服务接入：支持接入第三方服务，如云存储、智能客服等，丰富系统的功能和服务。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可持续发展策略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1.技术更新：关注行业最新技术和动态，及时将先进技术应用于系统升级中，保持系统的技术领先优势。</a:t>
            </a:r>
          </a:p>
          <a:p>
            <a:r>
              <a:t>2.持续优化：根据用户反馈和市场变化，持续调整和优化系统功能，提升系统性能和满意度。</a:t>
            </a:r>
          </a:p>
          <a:p>
            <a:r>
              <a:t>3.节能环保：遵循绿色IT理念，在系统设计和运行过程中注重节能环保，履行社会责任。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工作流管理系统的架构设计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基于AI的工作流管理系统设计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工作流管理系统的架构设计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工作流管理系统的需求分析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1.系统功能需求：明确系统应具备的任务分配、流程监控、数据统计等功能。</a:t>
            </a:r>
          </a:p>
          <a:p>
            <a:r>
              <a:t>2.用户角色需求：识别出不同的用户群体（如管理者、执行者等）以及他们的操作权限和信息需求。</a:t>
            </a:r>
          </a:p>
          <a:p>
            <a:r>
              <a:t>3.可扩展性需求：考虑未来业务的扩展，确保系统可以灵活地适应新的工作流程。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工作流管理系统的架构设计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1.分层架构设计：将系统划分为表现层、业务逻辑层和数据访问层等不同层次，便于各模块独立开发与维护。</a:t>
            </a:r>
          </a:p>
          <a:p>
            <a:r>
              <a:t>2.微服务化设计：采用微服务架构，提高系统的可扩展性和容错能力。</a:t>
            </a:r>
          </a:p>
          <a:p>
            <a:r>
              <a:t>3.高可用性设计：通过负载均衡、冗余备份等方式保障系统的稳定运行。</a:t>
            </a:r>
          </a:p>
          <a:p/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https://d.book118.com/237140143046006043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3_Lenovo Master">
  <a:themeElements>
    <a:clrScheme name="Lenovo">
      <a:dk1>
        <a:srgbClr val="000000"/>
      </a:dk1>
      <a:lt1>
        <a:sysClr val="window" lastClr="FFFFFF"/>
      </a:lt1>
      <a:dk2>
        <a:srgbClr val="6F7170"/>
      </a:dk2>
      <a:lt2>
        <a:srgbClr val="C4BEB6"/>
      </a:lt2>
      <a:accent1>
        <a:srgbClr val="E2231A"/>
      </a:accent1>
      <a:accent2>
        <a:srgbClr val="FF6A00"/>
      </a:accent2>
      <a:accent3>
        <a:srgbClr val="F04187"/>
      </a:accent3>
      <a:accent4>
        <a:srgbClr val="3E8DDD"/>
      </a:accent4>
      <a:accent5>
        <a:srgbClr val="4AC0E0"/>
      </a:accent5>
      <a:accent6>
        <a:srgbClr val="6ABF4A"/>
      </a:accent6>
      <a:hlink>
        <a:srgbClr val="4AC0E0"/>
      </a:hlink>
      <a:folHlink>
        <a:srgbClr val="4AC0E0"/>
      </a:folHlink>
    </a:clrScheme>
    <a:fontScheme name="Office Classic 2">
      <a:maj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solidFill>
          <a:schemeClr val="accent1"/>
        </a:solidFill>
        <a:ln>
          <a:noFill/>
        </a:ln>
      </a:spPr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>
          <a:solidFill>
            <a:schemeClr val="accent2"/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wrap="square" rtlCol="0">
        <a:spAutoFit/>
      </a:bodyPr>
      <a:lstStyle>
        <a:defPPr marL="0" marR="0" indent="0" algn="ctr" defTabSz="914377" rtl="0" eaLnBrk="1" fontAlgn="auto" latinLnBrk="0" hangingPunct="1">
          <a:lnSpc>
            <a:spcPct val="12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5333" b="1" i="0" u="none" strike="noStrike" kern="1200" cap="none" spc="0" normalizeH="0" baseline="0" noProof="0" dirty="0">
            <a:ln>
              <a:noFill/>
            </a:ln>
            <a:solidFill>
              <a:prstClr val="white"/>
            </a:solidFill>
            <a:effectLst/>
            <a:uLnTx/>
            <a:uFillTx/>
            <a:latin typeface="微软雅黑" panose="020B0503020204020204" pitchFamily="34" charset="-122"/>
            <a:ea typeface="微软雅黑" panose="020B0503020204020204" pitchFamily="34" charset="-122"/>
            <a:cs typeface="+mn-cs"/>
          </a:defRPr>
        </a:defPPr>
      </a:lstStyle>
    </a:tx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81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11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7">
      <vt:lpstr>Arial</vt:lpstr>
      <vt:lpstr>Calibri</vt:lpstr>
      <vt:lpstr>黑体</vt:lpstr>
      <vt:lpstr>微软雅黑</vt:lpstr>
      <vt:lpstr>Wingdings</vt:lpstr>
      <vt:lpstr>Franklin Gothic Book</vt:lpstr>
      <vt:lpstr>宋体</vt:lpstr>
      <vt:lpstr>仿宋_GB2312</vt:lpstr>
      <vt:lpstr>幼圆</vt:lpstr>
      <vt:lpstr>Agency FB</vt:lpstr>
      <vt:lpstr>Adobe 宋体 Std L</vt:lpstr>
      <vt:lpstr>Office Theme</vt:lpstr>
      <vt:lpstr>PowerPoint Presentation</vt:lpstr>
      <vt:lpstr>PowerPoint Presentation</vt:lpstr>
      <vt:lpstr> 工作流管理系统介绍</vt:lpstr>
      <vt:lpstr> 工作流管理系统介绍</vt:lpstr>
      <vt:lpstr> AI技术在工作流中的应用背景</vt:lpstr>
      <vt:lpstr> AI技术在工作流中的应用背景</vt:lpstr>
      <vt:lpstr> AI技术在工作流中的应用背景</vt:lpstr>
      <vt:lpstr> AI技术在工作流中的应用背景</vt:lpstr>
      <vt:lpstr> 系统设计目标与原则</vt:lpstr>
      <vt:lpstr> 系统设计目标与原则</vt:lpstr>
      <vt:lpstr> 系统设计目标与原则</vt:lpstr>
      <vt:lpstr> 系统设计目标与原则</vt:lpstr>
      <vt:lpstr> 工作流管理系统的架构设计</vt:lpstr>
      <vt:lpstr> 工作流管理系统的架构设计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2024-09-17T01:09:03.359</cp:lastPrinted>
  <dcterms:created xsi:type="dcterms:W3CDTF">2024-09-16T17:09:03Z</dcterms:created>
  <dcterms:modified xsi:type="dcterms:W3CDTF">2024-09-16T17:09:05Z</dcterms:modified>
</cp:coreProperties>
</file>