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C0F0D3-CA48-4EF2-B96E-9132F3693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4C4D9-B5D6-48BB-94D5-43F1E1D54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D326C0-6063-4463-8C52-666D52F42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36F19B-02F6-4FB0-99D2-977661F8FF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A83E27-862F-4694-9B34-A50EBE8232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78D553-A962-47F8-AD57-E15730F62B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01F47C-AEB5-4088-9227-A4207AA45C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9E4AF-2BC9-42FB-92A3-442966898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F3772D-9BD5-4CF2-BB9C-C8D0C155B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7478D-A128-47A0-B6C5-91269C30B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89157-C71D-48A6-8781-37C099C12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42051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工业互联网新形势下工业智能网关技术解决方案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工业智能网关概述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工业智能网关技术架构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工业智能网关关键技术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工业智能网关应用场景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工业智能网关实施策略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工业智能网关挑战与机遇</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工业智能网关概述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工业智能网关是一种连接工业互联网中不同设备和系统的智能化网络设备，具备协议转换、数据处理、安全保障等功能。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工业智能网关定义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实现不同工业设备与系统之间的通信协议转换，消除通信壁垒。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协议转换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对工业数据进行实时采集、处理、分析和存储，提供数据支撑。</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确保工业互联网通信安全，防止数据泄露和网络攻击。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安全保障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随着工业设备的智能化和联网化，需要大量工业智能网关实现设备间的互联互通。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工业设备连接需求</a:t>
            </a:r>
          </a:p>
        </p:txBody>
      </p:sp>
      <p:pic>
        <p:nvPicPr>
          <p:cNvPr id="5" name="Picture 5"/>
          <p:cNvPicPr>
            <a:picLocks noChangeAspect="1"/>
          </p:cNvPicPr>
          <p:nvPr/>
        </p:nvPicPr>
        <p:blipFill>
          <a:blip r:embed="rId2"/>
          <a:srcRect l="5933" r="59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工业大数据的涌现需要对数据进行实时处理和分析，工业智能网关具备强大的数据处理能力。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工业数据处理需求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工业互联网安全形势严峻，工业智能网关能够提供全方位的安全保障措施。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工业安全保障需求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发展现状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边缘计算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5G/6G通信技术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AI技术融合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发展现状与趋势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工业智能网关技术不断成熟，已经在多个工业领域得到广泛应用，如智能制造、智慧能源等。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随着5G/6G通信技术的普及，工业智能网关将实现更高速、更稳定的数据传输。</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工业智能网关将向边缘计算方向发展，实现更快速的数据处理和更低的网络延迟。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工业智能网关将与AI技术深度融合，实现更智能化的数据处理和分析。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工业智能网关技术架构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18" r="11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利用各类传感器对工业环境中的温度、压力、流量等参数进行实时监测和数据采集。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对采集到的原始数据进行清洗、去噪、压缩等预处理操作，为后续的数据分析和处理提供准确可靠的数据源。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感知层技术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数据预处理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传感器技术</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网络层技术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工业以太网技术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采用高速、稳定的工业以太网通信技术，实现网关与上位机、PLC等设备之间的实时通信和数据传输。</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无线通信技术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利用无线通信技术如LoRa、NB-IoT等，实现远程、低功耗的数据传输和通信。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利用云计算平台强大的计算能力和存储资源，对网关采集到的数据进行处理、分析和挖掘，提供智能化的决策支持。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云计算技术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运用大数据分析技术对海量工业数据进行处理和分析，发现数据之间的关联和规律，为工业生产和运维提供优化建议。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大数据分析技术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在网关端采用边缘计算技术，对采集到的数据进行实时处理和分析，降低数据传输延迟，提高数据处理效率。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边缘计算技术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应用层技术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工业智能网关关键技术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数据采集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通过工业协议解析、传感器数据采集等方式，实现工业现场数据的实时、准确采集。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数据预处理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对采集到的数据进行清洗、去噪、压缩等预处理操作，提高数据质量。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数据存储与管理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采用分布式存储技术，实现海量数据的存储和管理，支持数据的快速查询和分析。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数据采集与处理技术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边缘协同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实现多个边缘节点之间的协同计算和资源共享，提高整体计算效率和资源利用率。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边缘节点部署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在工业现场部署边缘计算节点，实现数据的就近处理和分析，降低数据传输延迟。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边缘智能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通过机器学习、深度学习等技术，在边缘节点实现智能分析和决策，提高响应速度和准确性。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边缘计算技术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https://d.book118.com/237142051164006042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2024-09-16T11:43:27.645</cp:lastPrinted>
  <dcterms:created xsi:type="dcterms:W3CDTF">2024-09-16T03:43:27Z</dcterms:created>
  <dcterms:modified xsi:type="dcterms:W3CDTF">2024-09-16T03:43:29Z</dcterms:modified>
</cp:coreProperties>
</file>