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EF884-0A93-4D08-87EE-E80903BF5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6205D-6A11-45D4-9D62-89CFC6CFE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E19A0-AC32-40F3-A9FE-DAAEAC67F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96B02-5A6A-4957-9A14-A917BDA3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C510B8-70BE-4AF2-89DE-9C9438D7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C0051-5F0E-43DA-8A6C-F4E48E55B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4FED1-B983-4556-9C5E-25207EBB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A8E0C-5621-4323-8B06-FF70A9C4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933FA-ED9B-418F-BA9E-1733754A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547F4-0FD1-43B9-95C6-5EC303EE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FE67A-797C-449A-BD9B-E634A76A2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2111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遵守电影院规则文明为上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电影院规则概述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观众文明观影的重要性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电影院内的不文明行为及影响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如何做到文明观影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电影院与观众的共同努力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电影院规则概述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电影院是公共场所，制定规则有助于维护观影秩序，确保观众能够在安静、舒适的环境中观看电影。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维护观影秩序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规则能够确保每位观众的观影权益得到保障，避免出现不愉快的观影体验。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保障观众权益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一个有秩序、文明的电影院能够提升观众对电影院的印象和好感度，从而吸引更多观众前来观影。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提升电影院形象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规则制定的目的与意义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禁止大声喧哗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禁止使用手机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禁止携带食品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电影院内应遵守的基本规则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电影院内禁止吸烟，以确保观众能够在清新的空气中观看电影。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为了避免干扰其他观众观影，电影院通常要求观众在影片播放时将手机调至静音或关闭。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观众在观影过程中应保持安静，避免大声说话或发出噪音。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为了保持电影院内的清洁和卫生，一些电影院禁止观众携带食品进入影厅。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对于违反规定的观众，电影院会采取相应的处理措施，如提醒、警告或要求其离场等。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场务人员巡视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电影院会安排场务人员在影厅内巡视，以确保观众遵守相关规定。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电影院内通常安装有监控设备，以监督观众的行为并确保规定得到遵守。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规则执行与监管机制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观众文明观影的重要性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在电影院内保持安静，不大声喧哗，尊重其他观众的观影体验。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文明用语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遵守电影院内的各项规定，如不吸烟、不乱扔垃圾等，体现个人良好的行为习惯。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在与其他观众或工作人员交流时，使用文明、礼貌的语言，展现个人修养。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文明观影体现个人素质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在电影播放过程中，避免发出噪音或进行影响他人的行为，如频繁走动、使用手机等。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注意卫生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保持电影院内清洁，不乱扔垃圾，共同维护一个整洁的观影环境。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妥善使用设施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正确使用电影院内的座椅、扶手等设施，避免造成损坏或给其他人带来不便。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维护良好的观影环境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33" r="12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树立榜样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通过自身的文明行为，为周围的人树立榜样，带动更多人遵守公共秩序和规定。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传播正能量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在社交媒体上分享自己的文明观影经历，鼓励更多人加入到文明观影的行列中来。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通过集体的努力，推动社会形成文明、和谐的氛围，为社会的进步和发展做出贡献。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促进社会文明进步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电影院内的不文明行为及影响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94" r="2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电影院是公共场所，需要保持安静，大声喧哗和交头接耳会严重干扰其他观众的观影体验。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打扰其他观众观影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电影是一种视听艺术，需要观众在安静的环境中沉浸其中，感受电影的情节和氛围，嘈杂的声音会破坏这种氛围。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破坏电影氛围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大声喧哗、交头接耳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手机铃声、屏幕亮光干扰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打破观影连贯性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在观影过程中，手机铃声和屏幕亮光会打破电影的连贯性，将观众的注意力从屏幕上转移到手机上，影响观影体验。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干扰他人观影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手机铃声和屏幕亮光不仅会影响自己的观影体验，还会干扰周围观众的观影，破坏整个影院的观影氛围。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https://d.book118.com/237142111126006042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2024-09-16T02:17:18.421</cp:lastPrinted>
  <dcterms:created xsi:type="dcterms:W3CDTF">2024-09-15T18:17:18Z</dcterms:created>
  <dcterms:modified xsi:type="dcterms:W3CDTF">2024-09-15T18:17:20Z</dcterms:modified>
</cp:coreProperties>
</file>