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CC54A3-308E-43FA-A4FD-3D250CAF63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95DCE-EFC4-41EC-AB63-F669E615F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F66538-EFB4-4968-992B-039490CF74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1A2BE2-A099-42E3-9FED-37714AD55D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2300F4-568F-4BF3-B4F9-50336173F9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8993B8-401D-4135-9F6B-0FC9C70D9F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B171E7-0F93-4736-8256-6B7F322B28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E1DEF8-6520-4BDC-A127-2B82368FD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E93B83-4D68-40F3-821F-90AFBCEB5E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4FD7B7-F7CA-4946-B39B-71A293ACF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1BD3D0-0000-4281-8F1A-FC93A31C02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14304510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匿名网络交易中的风险识别与防范</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2024-01-18</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匿名网络交易概述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风险识别</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风险防范措施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匿名网络交易背景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随着互联网技术的发展，匿名网络交易逐渐成为一种趋势。这种交易方式允许买卖双方在不透露真实身份的情况下进行交易，从而保护隐私和增加交易安全性。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风险识别与防范意义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然而，匿名网络交易也带来了一系列风险，如欺诈、洗钱、非法交易等。因此，识别并防范这些风险对于保护消费者权益、维护市场秩序以及打击犯罪活动具有重要意义。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719" r="24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外在匿名网络交易风险识别与防范方面进行了大量研究。例如，通过分析交易数据和行为模式来识别可疑交易，利用人工智能和机器学习技术来提高风险识别的准确性和效率。同时，一些国家还建立了完善的法律法规和监管机制来规范匿名网络交易市场。</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国外研究现状</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内在匿名网络交易风险识别与防范方面的研究相对较少。近年来，随着匿名网络交易的普及和相关风险的增加，国内学者和相关部门开始关注这一问题，并进行了一系列研究和实践探索。例如，通过建立风险识别模型、加强监管合作等方式来提高匿名网络交易的安全性。然而，目前国内在这一领域的研究和实践仍处于初级阶段，需要进一步加强和完善。</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国内研究现状</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匿名网络交易概述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交易双方的真实身份被隐藏，使用化名或匿名进行交易。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匿名性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00" r="1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去中心化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250" r="7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不可篡改性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958" r="10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不依赖于传统金融机构或中心化服务器，通过分布式网络进行交易。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交易记录被加密并保存在区块链上，具有不可篡改的特性。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匿名网络交易定义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通过加密技术和匿名化处理，保护交易双方的隐私信息。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隐私保护</a:t>
            </a:r>
          </a:p>
        </p:txBody>
      </p:sp>
      <p:pic>
        <p:nvPicPr>
          <p:cNvPr id="5" name="Picture 5"/>
          <p:cNvPicPr>
            <a:picLocks noChangeAspect="1"/>
          </p:cNvPicPr>
          <p:nvPr/>
        </p:nvPicPr>
        <p:blipFill>
          <a:blip r:embed="rId2"/>
          <a:srcRect l="7750" r="775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突破地域限制，实现全球范围内的快速、便捷交易。</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跨境交易</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避免传统金融机构的审查和干预，确保交易自由进行。</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抗审查性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匿名网络交易特点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创建钱包</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生成数字货币钱包，用于存储和管理数字资产。</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发布交易信息</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在交易平台或暗网市场上发布购买或出售商品/服务的信息。</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确认收货与评价</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买家确认收货后，双方互相评价并结束交易。</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选择交易平台</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选择支持匿名交易的数字货币交易平台或暗网市场。</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充值与提现</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将法定货币转换为数字货币并充值到钱包中，或将数字货币转换为法定货币并提现到银行账户。</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进行交易</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与买家或卖家达成交易意向后，通过数字货币完成支付和收款。</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匿名网络交易流程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风险识别</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215" r="3121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008" r="2800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在匿名网络交易中，用户的个人信息和交易数据可能被不法分子窃取或滥用，导致隐私泄露。</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个人隐私泄露</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交易双方的交易信息，如交易金额、商品信息等，可能被泄露给第三方，对交易双方造成损失。</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交易信息泄露</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信息泄露风险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083" r="1608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不法分子可能利用匿名网络进行虚假交易，骗取他人财物。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虚假交易</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交易双方可能因恶意评价而遭受损失，影响交易公正性和信誉。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恶意评价</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交易欺诈风险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98" b="279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商家可能通过雇佣水军或利用机器人等方式进行刷单炒信，提高商品销量和好评率，误导消费者。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竞争对手或不满意的消费者可能进行恶意差评，损害商家声誉和利益。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虚假评价风险</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恶意差评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刷单炒信</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938" r="20938"/>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法律风险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匿名网络交易可能涉及非法物品或服务的交易，如毒品、枪支等，存在法律风险。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监管难度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由于匿名网络交易的匿名性和去中心化特点，监管部门难以对其进行有效监管和追踪，增加了交易风险。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监管缺失风险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https://d.book118.com/237143045101006036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2024-09-11T11:36:27.497</cp:lastPrinted>
  <dcterms:created xsi:type="dcterms:W3CDTF">2024-09-11T03:36:27Z</dcterms:created>
  <dcterms:modified xsi:type="dcterms:W3CDTF">2024-09-11T03:36:29Z</dcterms:modified>
</cp:coreProperties>
</file>