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83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15.xml" /><Relationship Id="rId11" Type="http://schemas.openxmlformats.org/officeDocument/2006/relationships/tags" Target="../tags/tag16.xml" /><Relationship Id="rId12" Type="http://schemas.openxmlformats.org/officeDocument/2006/relationships/tags" Target="../tags/tag1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9.xml" /><Relationship Id="rId3" Type="http://schemas.openxmlformats.org/officeDocument/2006/relationships/image" Target="../media/image4.png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image" Target="../media/image2.png" /><Relationship Id="rId7" Type="http://schemas.openxmlformats.org/officeDocument/2006/relationships/tags" Target="../tags/tag12.xml" /><Relationship Id="rId8" Type="http://schemas.openxmlformats.org/officeDocument/2006/relationships/tags" Target="../tags/tag13.xml" /><Relationship Id="rId9" Type="http://schemas.openxmlformats.org/officeDocument/2006/relationships/tags" Target="../tags/tag14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image" Target="../media/image2.png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tags" Target="../tags/tag2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tags" Target="../tags/tag39.xml" /><Relationship Id="rId13" Type="http://schemas.openxmlformats.org/officeDocument/2006/relationships/tags" Target="../tags/tag40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image" Target="../media/image4.png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image" Target="../media/image2.png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8.xml" /><Relationship Id="rId11" Type="http://schemas.openxmlformats.org/officeDocument/2006/relationships/image" Target="../media/image2.png" /><Relationship Id="rId12" Type="http://schemas.openxmlformats.org/officeDocument/2006/relationships/tags" Target="../tags/tag49.xml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image" Target="../media/image4.png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tags" Target="../tags/tag4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image" Target="../media/image4.png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image" Target="../media/image2.png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1.xml" /><Relationship Id="rId3" Type="http://schemas.openxmlformats.org/officeDocument/2006/relationships/image" Target="../media/image4.png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6.xml" /><Relationship Id="rId3" Type="http://schemas.openxmlformats.org/officeDocument/2006/relationships/image" Target="../media/image4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image" Target="../media/image4.png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image" Target="../media/image2.png" /><Relationship Id="rId9" Type="http://schemas.openxmlformats.org/officeDocument/2006/relationships/tags" Target="../tags/tag7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image" Target="../media/image2.png" /><Relationship Id="rId6" Type="http://schemas.openxmlformats.org/officeDocument/2006/relationships/tags" Target="../tags/tag84.xml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DB956-E5D0-4397-99B7-0BA738619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9033B-589D-4DFE-8259-D9072088D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A850E-F340-48E3-B066-5C56653D9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9CB596-B19E-4507-9822-BB2588F40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E7E5F2-1ABA-4945-A1F7-2D09844D1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6567AF-910E-46D0-BAEA-12AA7DDB0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5AFAB7-A40E-4494-9D6D-08DB5EC7C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04F145-43DC-4572-B9A2-3C676F340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92C314-F773-4D7C-9240-2913A3874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A2447-2159-4C38-A68E-790CC084E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4A417-B7A5-452F-BFCD-68D33ECC4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ͼƬ1-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pic>
        <p:nvPicPr>
          <p:cNvPr id="2097161" name="图片 9" descr="图片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8321040" y="1077595"/>
            <a:ext cx="342900" cy="349885"/>
          </a:xfrm>
          <a:prstGeom prst="rect">
            <a:avLst/>
          </a:prstGeom>
        </p:spPr>
      </p:pic>
      <p:sp>
        <p:nvSpPr>
          <p:cNvPr id="1048666" name="副标题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8634730" y="971550"/>
            <a:ext cx="363855" cy="4846955"/>
          </a:xfrm>
          <a:prstGeom prst="rect">
            <a:avLst/>
          </a:prstGeom>
          <a:noFill/>
        </p:spPr>
        <p:txBody>
          <a:bodyPr vert="eaVert" wrap="square" lIns="0" tIns="10795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400" b="0" i="0" u="none" strike="noStrike" kern="1200" cap="none" spc="800" normalizeH="0" baseline="0" noProof="1">
                <a:solidFill>
                  <a:schemeClr val="bg1">
                    <a:lumMod val="6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68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9058275" y="971550"/>
            <a:ext cx="1104656" cy="4846955"/>
          </a:xfrm>
          <a:prstGeom prst="rect">
            <a:avLst/>
          </a:prstGeom>
          <a:noFill/>
        </p:spPr>
        <p:txBody>
          <a:bodyPr vert="eaVert" wrap="square" lIns="0" tIns="45720" rIns="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10162931" y="3966057"/>
            <a:ext cx="774700" cy="1696994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bg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5" name="图片 11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31" name="直接连接符 37"/>
          <p:cNvCxnSpPr/>
          <p:nvPr>
            <p:custDataLst>
              <p:tags r:id="rId5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7" name="图片 8" descr="图片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771525" y="482600"/>
            <a:ext cx="340360" cy="347345"/>
          </a:xfrm>
          <a:prstGeom prst="rect">
            <a:avLst/>
          </a:prstGeom>
        </p:spPr>
      </p:pic>
      <p:sp>
        <p:nvSpPr>
          <p:cNvPr id="1048678" name="标题"/>
          <p:cNvSpPr txBox="1">
            <a:spLocks noGrp="1"/>
          </p:cNvSpPr>
          <p:nvPr>
            <p:ph type="title" idx="2"/>
            <p:custDataLst>
              <p:tags r:id="rId8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正文"/>
          <p:cNvSpPr txBox="1"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 descr="ͼƬ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sp>
        <p:nvSpPr>
          <p:cNvPr id="1048688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4632960" y="252730"/>
            <a:ext cx="2921000" cy="111633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9" descr="ͼƬ1-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sp>
        <p:nvSpPr>
          <p:cNvPr id="1048696" name="节编号"/>
          <p:cNvSpPr txBox="1">
            <a:spLocks noGrp="1"/>
          </p:cNvSpPr>
          <p:nvPr>
            <p:ph type="body" idx="4" hasCustomPrompt="1"/>
            <p:custDataLst>
              <p:tags r:id="rId3"/>
            </p:custDataLst>
          </p:nvPr>
        </p:nvSpPr>
        <p:spPr>
          <a:xfrm>
            <a:off x="2718435" y="2567305"/>
            <a:ext cx="1952625" cy="143065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15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>
                        <a:alpha val="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610724" y="857250"/>
            <a:ext cx="1753961" cy="4400550"/>
          </a:xfrm>
          <a:prstGeom prst="rect">
            <a:avLst/>
          </a:prstGeom>
          <a:noFill/>
          <a:effectLst/>
        </p:spPr>
        <p:txBody>
          <a:bodyPr vert="eaVert" wrap="square" lIns="0" tIns="36195" rIns="36195" bIns="36195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汉仪书宋二简"/>
                <a:ea typeface="汉仪书宋二简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3" name="直接连接符 96"/>
          <p:cNvCxnSpPr/>
          <p:nvPr>
            <p:custDataLst>
              <p:tags r:id="rId5"/>
            </p:custDataLst>
          </p:nvPr>
        </p:nvCxnSpPr>
        <p:spPr>
          <a:xfrm flipH="1">
            <a:off x="9610828" y="857422"/>
            <a:ext cx="0" cy="43688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73" name="图片 6" descr="图片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916035" y="981710"/>
            <a:ext cx="342900" cy="349885"/>
          </a:xfrm>
          <a:prstGeom prst="rect">
            <a:avLst/>
          </a:prstGeom>
        </p:spPr>
      </p:pic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77" name="图片 14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06" name="正文"/>
          <p:cNvSpPr txBox="1">
            <a:spLocks noGrp="1"/>
          </p:cNvSpPr>
          <p:nvPr>
            <p:ph idx="5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35" name="直接连接符 8"/>
          <p:cNvCxnSpPr/>
          <p:nvPr>
            <p:custDataLst>
              <p:tags r:id="rId7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0" name="标题"/>
          <p:cNvSpPr txBox="1">
            <a:spLocks noGrp="1"/>
          </p:cNvSpPr>
          <p:nvPr>
            <p:ph type="title" idx="2"/>
            <p:custDataLst>
              <p:tags r:id="rId8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10" descr="图片1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12" name="日期占位符 4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5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6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3" name="图片 18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18" name="正文"/>
          <p:cNvSpPr txBox="1">
            <a:spLocks noGrp="1"/>
          </p:cNvSpPr>
          <p:nvPr>
            <p:ph idx="7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6"/>
            <p:custDataLst>
              <p:tags r:id="rId6"/>
            </p:custDataLst>
          </p:nvPr>
        </p:nvSpPr>
        <p:spPr>
          <a:xfrm>
            <a:off x="6235065" y="1395730"/>
            <a:ext cx="5342255" cy="4337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5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8"/>
            </p:custDataLst>
          </p:nvPr>
        </p:nvSpPr>
        <p:spPr>
          <a:xfrm>
            <a:off x="608330" y="1395730"/>
            <a:ext cx="5342255" cy="4337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0"/>
          <p:cNvCxnSpPr/>
          <p:nvPr>
            <p:custDataLst>
              <p:tags r:id="rId9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5" name="图片 12" descr="图片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28" name="日期占位符 6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7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8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9" name="图片 10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39" name="直接连接符 7"/>
          <p:cNvCxnSpPr/>
          <p:nvPr>
            <p:custDataLst>
              <p:tags r:id="rId5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4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1" name="图片 6" descr="图片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36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95" name="图片 9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42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99" name="图片 9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sp>
        <p:nvSpPr>
          <p:cNvPr id="1048748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08330" y="379730"/>
            <a:ext cx="10968990" cy="58769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201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203" name="图片 9" descr="ͼƬ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41" name="直接连接符 37"/>
          <p:cNvCxnSpPr/>
          <p:nvPr>
            <p:custDataLst>
              <p:tags r:id="rId5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6" name="副标题"/>
          <p:cNvSpPr txBox="1">
            <a:spLocks noGrp="1"/>
          </p:cNvSpPr>
          <p:nvPr>
            <p:ph type="body" idx="3" hasCustomPrompt="1"/>
            <p:custDataLst>
              <p:tags r:id="rId6"/>
            </p:custDataLst>
          </p:nvPr>
        </p:nvSpPr>
        <p:spPr>
          <a:xfrm>
            <a:off x="1120140" y="1015365"/>
            <a:ext cx="10457180" cy="4921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79705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1120140" y="379095"/>
            <a:ext cx="10457180" cy="627380"/>
          </a:xfrm>
          <a:prstGeom prst="rect">
            <a:avLst/>
          </a:prstGeom>
          <a:noFill/>
        </p:spPr>
        <p:txBody>
          <a:bodyPr vert="horz" wrap="square" t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205" name="图片 10" descr="图片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207" name="图片 9" descr="ͼƬ1-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sp>
        <p:nvSpPr>
          <p:cNvPr id="1048766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8572499" y="971550"/>
            <a:ext cx="1435101" cy="4846955"/>
          </a:xfrm>
          <a:prstGeom prst="rect">
            <a:avLst/>
          </a:prstGeom>
          <a:noFill/>
        </p:spPr>
        <p:txBody>
          <a:bodyPr vert="eaVert" wrap="square" lIns="0" tIns="45720" rIns="0" bIns="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68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0162931" y="3966057"/>
            <a:ext cx="774700" cy="1696994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bg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pic>
        <p:nvPicPr>
          <p:cNvPr id="2097209" name="图片 6" descr="图片1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321040" y="1077595"/>
            <a:ext cx="342900" cy="349885"/>
          </a:xfrm>
          <a:prstGeom prst="rect">
            <a:avLst/>
          </a:prstGeom>
        </p:spPr>
      </p:pic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88.xml" /><Relationship Id="rId14" Type="http://schemas.openxmlformats.org/officeDocument/2006/relationships/image" Target="../media/image4.png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image" Target="../media/image2.png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5" name="图片 10" descr="ͼƬ3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0" y="4939030"/>
            <a:ext cx="12192000" cy="1918970"/>
          </a:xfrm>
          <a:prstGeom prst="rect">
            <a:avLst/>
          </a:prstGeom>
        </p:spPr>
      </p:pic>
      <p:cxnSp>
        <p:nvCxnSpPr>
          <p:cNvPr id="3145729" name="直接连接符 7"/>
          <p:cNvCxnSpPr/>
          <p:nvPr>
            <p:custDataLst>
              <p:tags r:id="rId16"/>
            </p:custDataLst>
          </p:nvPr>
        </p:nvCxnSpPr>
        <p:spPr>
          <a:xfrm rot="16200000" flipH="1">
            <a:off x="3932419" y="-2325645"/>
            <a:ext cx="0" cy="6561438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7" name="图片 11" descr="图片1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777240" y="488315"/>
            <a:ext cx="328295" cy="335280"/>
          </a:xfrm>
          <a:prstGeom prst="rect">
            <a:avLst/>
          </a:prstGeom>
        </p:spPr>
      </p:pic>
      <p:sp>
        <p:nvSpPr>
          <p:cNvPr id="1048654" name="日期占位符 1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A9EEB6-0A46-46E6-ADE6-B831179C253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190B35-BC72-4945-B51B-EDD58CA7A6E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2"/>
          <p:cNvSpPr>
            <a:spLocks noGrp="1"/>
          </p:cNvSpPr>
          <p:nvPr>
            <p:ph type="title"/>
            <p:custDataLst>
              <p:tags r:id="rId22"/>
            </p:custDataLst>
          </p:nvPr>
        </p:nvSpPr>
        <p:spPr>
          <a:xfrm>
            <a:off x="1036614" y="365125"/>
            <a:ext cx="10317186" cy="589943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3"/>
          <p:cNvSpPr>
            <a:spLocks noGrp="1"/>
          </p:cNvSpPr>
          <p:nvPr>
            <p:ph type="body" idx="1"/>
            <p:custDataLst>
              <p:tags r:id="rId23"/>
            </p:custDataLst>
          </p:nvPr>
        </p:nvSpPr>
        <p:spPr>
          <a:xfrm>
            <a:off x="838200" y="1078258"/>
            <a:ext cx="10515600" cy="509870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3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821" r:id="rId2"/>
    <p:sldLayoutId id="2147485822" r:id="rId3"/>
    <p:sldLayoutId id="2147485823" r:id="rId4"/>
    <p:sldLayoutId id="2147485824" r:id="rId5"/>
    <p:sldLayoutId id="2147485825" r:id="rId6"/>
    <p:sldLayoutId id="2147485826" r:id="rId7"/>
    <p:sldLayoutId id="2147485827" r:id="rId8"/>
    <p:sldLayoutId id="2147485828" r:id="rId9"/>
    <p:sldLayoutId id="2147485829" r:id="rId10"/>
    <p:sldLayoutId id="214748583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0" normalizeH="0" baseline="0" smtClean="0">
          <a:gradFill>
            <a:gsLst>
              <a:gs pos="0">
                <a:schemeClr val="accent1"/>
              </a:gs>
              <a:gs pos="100000">
                <a:schemeClr val="accent3"/>
              </a:gs>
            </a:gsLst>
            <a:lin ang="0" scaled="0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18" Type="http://schemas.openxmlformats.org/officeDocument/2006/relationships/tags" Target="../tags/tag116.xml" /><Relationship Id="rId19" Type="http://schemas.openxmlformats.org/officeDocument/2006/relationships/tags" Target="../tags/tag1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8.xml" /><Relationship Id="rId21" Type="http://schemas.openxmlformats.org/officeDocument/2006/relationships/tags" Target="../tags/tag119.xml" /><Relationship Id="rId22" Type="http://schemas.openxmlformats.org/officeDocument/2006/relationships/tags" Target="../tags/tag120.xml" /><Relationship Id="rId23" Type="http://schemas.openxmlformats.org/officeDocument/2006/relationships/tags" Target="../tags/tag121.xml" /><Relationship Id="rId24" Type="http://schemas.openxmlformats.org/officeDocument/2006/relationships/tags" Target="../tags/tag122.xml" /><Relationship Id="rId25" Type="http://schemas.openxmlformats.org/officeDocument/2006/relationships/tags" Target="../tags/tag123.xml" /><Relationship Id="rId26" Type="http://schemas.openxmlformats.org/officeDocument/2006/relationships/tags" Target="../tags/tag124.xml" /><Relationship Id="rId27" Type="http://schemas.openxmlformats.org/officeDocument/2006/relationships/tags" Target="../tags/tag125.xml" /><Relationship Id="rId28" Type="http://schemas.openxmlformats.org/officeDocument/2006/relationships/tags" Target="../tags/tag126.xml" /><Relationship Id="rId29" Type="http://schemas.openxmlformats.org/officeDocument/2006/relationships/tags" Target="../tags/tag127.xml" /><Relationship Id="rId3" Type="http://schemas.openxmlformats.org/officeDocument/2006/relationships/tags" Target="../tags/tag102.xml" /><Relationship Id="rId4" Type="http://schemas.openxmlformats.org/officeDocument/2006/relationships/image" Target="../media/image6.png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18" Type="http://schemas.openxmlformats.org/officeDocument/2006/relationships/tags" Target="../tags/tag207.xml" /><Relationship Id="rId19" Type="http://schemas.openxmlformats.org/officeDocument/2006/relationships/tags" Target="../tags/tag208.xml" /><Relationship Id="rId2" Type="http://schemas.openxmlformats.org/officeDocument/2006/relationships/tags" Target="../tags/tag191.xml" /><Relationship Id="rId20" Type="http://schemas.openxmlformats.org/officeDocument/2006/relationships/tags" Target="../tags/tag209.xml" /><Relationship Id="rId21" Type="http://schemas.openxmlformats.org/officeDocument/2006/relationships/tags" Target="../tags/tag210.xml" /><Relationship Id="rId22" Type="http://schemas.openxmlformats.org/officeDocument/2006/relationships/tags" Target="../tags/tag211.xml" /><Relationship Id="rId23" Type="http://schemas.openxmlformats.org/officeDocument/2006/relationships/tags" Target="../tags/tag212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16" Type="http://schemas.openxmlformats.org/officeDocument/2006/relationships/tags" Target="../tags/tag227.xml" /><Relationship Id="rId17" Type="http://schemas.openxmlformats.org/officeDocument/2006/relationships/tags" Target="../tags/tag228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14310605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观果盆栽花卉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 1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pic>
        <p:nvPicPr>
          <p:cNvPr id="2097215" name="图片 20" descr="0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907666" y="2009775"/>
            <a:ext cx="416458" cy="433070"/>
          </a:xfrm>
          <a:prstGeom prst="rect">
            <a:avLst/>
          </a:prstGeom>
        </p:spPr>
      </p:pic>
      <p:sp>
        <p:nvSpPr>
          <p:cNvPr id="1048790" name="标题"/>
          <p:cNvSpPr txBox="1"/>
          <p:nvPr>
            <p:custDataLst>
              <p:tags r:id="rId6"/>
            </p:custDataLst>
          </p:nvPr>
        </p:nvSpPr>
        <p:spPr>
          <a:xfrm>
            <a:off x="14548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添加目录文本</a:t>
            </a:r>
            <a:endParaRPr lang="zh-CN" altLang="en-US" sz="25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3" name="直接连接符 12"/>
          <p:cNvCxnSpPr/>
          <p:nvPr>
            <p:custDataLst>
              <p:tags r:id="rId7"/>
            </p:custDataLst>
          </p:nvPr>
        </p:nvCxnSpPr>
        <p:spPr>
          <a:xfrm flipH="1">
            <a:off x="14317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8"/>
            </p:custDataLst>
          </p:nvPr>
        </p:nvSpPr>
        <p:spPr>
          <a:xfrm>
            <a:off x="8972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壹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17" name="图片 23" descr="0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698366" y="2009775"/>
            <a:ext cx="416458" cy="433070"/>
          </a:xfrm>
          <a:prstGeom prst="rect">
            <a:avLst/>
          </a:prstGeom>
        </p:spPr>
      </p:pic>
      <p:sp>
        <p:nvSpPr>
          <p:cNvPr id="1048794" name="标题"/>
          <p:cNvSpPr txBox="1"/>
          <p:nvPr>
            <p:custDataLst>
              <p:tags r:id="rId10"/>
            </p:custDataLst>
          </p:nvPr>
        </p:nvSpPr>
        <p:spPr>
          <a:xfrm>
            <a:off x="32455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观果盆栽花卉的概述</a:t>
            </a:r>
            <a:endParaRPr lang="zh-CN" altLang="en-US" sz="25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5" name="直接连接符 26"/>
          <p:cNvCxnSpPr/>
          <p:nvPr>
            <p:custDataLst>
              <p:tags r:id="rId11"/>
            </p:custDataLst>
          </p:nvPr>
        </p:nvCxnSpPr>
        <p:spPr>
          <a:xfrm flipH="1">
            <a:off x="32224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2"/>
            </p:custDataLst>
          </p:nvPr>
        </p:nvSpPr>
        <p:spPr>
          <a:xfrm>
            <a:off x="26879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贰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19" name="图片 3" descr="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4489066" y="2009775"/>
            <a:ext cx="416458" cy="433070"/>
          </a:xfrm>
          <a:prstGeom prst="rect">
            <a:avLst/>
          </a:prstGeom>
        </p:spPr>
      </p:pic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50362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观果盆栽花卉的种植技术</a:t>
            </a:r>
            <a:endParaRPr lang="zh-CN" altLang="en-US" sz="25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7" name="直接连接符 9"/>
          <p:cNvCxnSpPr/>
          <p:nvPr>
            <p:custDataLst>
              <p:tags r:id="rId15"/>
            </p:custDataLst>
          </p:nvPr>
        </p:nvCxnSpPr>
        <p:spPr>
          <a:xfrm flipH="1">
            <a:off x="50131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44786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叁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21" name="图片 13" descr="0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279766" y="2009775"/>
            <a:ext cx="416458" cy="433070"/>
          </a:xfrm>
          <a:prstGeom prst="rect">
            <a:avLst/>
          </a:prstGeom>
        </p:spPr>
      </p:pic>
      <p:sp>
        <p:nvSpPr>
          <p:cNvPr id="1048802" name="标题"/>
          <p:cNvSpPr txBox="1"/>
          <p:nvPr>
            <p:custDataLst>
              <p:tags r:id="rId18"/>
            </p:custDataLst>
          </p:nvPr>
        </p:nvSpPr>
        <p:spPr>
          <a:xfrm>
            <a:off x="68269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观果盆栽花卉的应用价值</a:t>
            </a:r>
            <a:endParaRPr lang="zh-CN" altLang="en-US" sz="25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9" name="直接连接符 16"/>
          <p:cNvCxnSpPr/>
          <p:nvPr>
            <p:custDataLst>
              <p:tags r:id="rId19"/>
            </p:custDataLst>
          </p:nvPr>
        </p:nvCxnSpPr>
        <p:spPr>
          <a:xfrm flipH="1">
            <a:off x="68038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20"/>
            </p:custDataLst>
          </p:nvPr>
        </p:nvSpPr>
        <p:spPr>
          <a:xfrm>
            <a:off x="62693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肆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23" name="图片 28" descr="0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070466" y="2009775"/>
            <a:ext cx="416458" cy="433070"/>
          </a:xfrm>
          <a:prstGeom prst="rect">
            <a:avLst/>
          </a:prstGeom>
        </p:spPr>
      </p:pic>
      <p:sp>
        <p:nvSpPr>
          <p:cNvPr id="1048806" name="标题"/>
          <p:cNvSpPr txBox="1"/>
          <p:nvPr>
            <p:custDataLst>
              <p:tags r:id="rId22"/>
            </p:custDataLst>
          </p:nvPr>
        </p:nvSpPr>
        <p:spPr>
          <a:xfrm>
            <a:off x="86176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观果盆栽花卉的市场前景与发展趋势</a:t>
            </a:r>
            <a:endParaRPr lang="zh-CN" altLang="en-US" sz="25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1" name="直接连接符 31"/>
          <p:cNvCxnSpPr/>
          <p:nvPr>
            <p:custDataLst>
              <p:tags r:id="rId23"/>
            </p:custDataLst>
          </p:nvPr>
        </p:nvCxnSpPr>
        <p:spPr>
          <a:xfrm flipH="1">
            <a:off x="85945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24"/>
            </p:custDataLst>
          </p:nvPr>
        </p:nvSpPr>
        <p:spPr>
          <a:xfrm>
            <a:off x="80600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伍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pic>
        <p:nvPicPr>
          <p:cNvPr id="2097225" name="图片 34" descr="0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9861166" y="2009775"/>
            <a:ext cx="416458" cy="433070"/>
          </a:xfrm>
          <a:prstGeom prst="rect">
            <a:avLst/>
          </a:prstGeom>
        </p:spPr>
      </p:pic>
      <p:sp>
        <p:nvSpPr>
          <p:cNvPr id="1048810" name="标题"/>
          <p:cNvSpPr txBox="1"/>
          <p:nvPr>
            <p:custDataLst>
              <p:tags r:id="rId26"/>
            </p:custDataLst>
          </p:nvPr>
        </p:nvSpPr>
        <p:spPr>
          <a:xfrm>
            <a:off x="10408345" y="1898650"/>
            <a:ext cx="1145189" cy="3206750"/>
          </a:xfrm>
          <a:prstGeom prst="rect">
            <a:avLst/>
          </a:prstGeom>
          <a:noFill/>
        </p:spPr>
        <p:txBody>
          <a:bodyPr vert="eaVert" wrap="square" lIns="0" tIns="45720" rIns="36195" bIns="0" rtlCol="0" anchor="b" anchorCtr="0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60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rPr>
              <a:t>观果盆栽花卉的种植经验分享与案例分析</a:t>
            </a:r>
            <a:endParaRPr lang="zh-CN" altLang="en-US" sz="3600">
              <a:gradFill flip="none" rotWithShape="1">
                <a:gsLst>
                  <a:gs pos="0">
                    <a:schemeClr val="accent1"/>
                  </a:gs>
                  <a:gs pos="100000">
                    <a:schemeClr val="accent3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3" name="直接连接符 37"/>
          <p:cNvCxnSpPr/>
          <p:nvPr>
            <p:custDataLst>
              <p:tags r:id="rId27"/>
            </p:custDataLst>
          </p:nvPr>
        </p:nvCxnSpPr>
        <p:spPr>
          <a:xfrm flipH="1">
            <a:off x="10385209" y="1936750"/>
            <a:ext cx="0" cy="3365500"/>
          </a:xfrm>
          <a:prstGeom prst="line">
            <a:avLst/>
          </a:prstGeom>
          <a:ln w="19050">
            <a:gradFill>
              <a:gsLst>
                <a:gs pos="0">
                  <a:schemeClr val="accent1">
                    <a:alpha val="25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28"/>
            </p:custDataLst>
          </p:nvPr>
        </p:nvSpPr>
        <p:spPr>
          <a:xfrm>
            <a:off x="9850755" y="1975485"/>
            <a:ext cx="446535" cy="5403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 fontScale="72143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defRPr sz="4800" b="1" kern="1200">
                <a:gradFill flip="none" rotWithShape="1">
                  <a:gsLst>
                    <a:gs pos="0">
                      <a:srgbClr val="B2832A"/>
                    </a:gs>
                    <a:gs pos="100000">
                      <a:srgbClr val="D2B16D"/>
                    </a:gs>
                  </a:gsLst>
                  <a:lin ang="5400000" scaled="1"/>
                </a:gra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思源宋体 CN Heavy" panose="02020900000000000000" pitchFamily="18" charset="-122"/>
                <a:ea typeface="思源宋体 CN Heavy" panose="02020900000000000000" pitchFamily="18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800" b="0">
                <a:solidFill>
                  <a:schemeClr val="lt1"/>
                </a:solidFill>
                <a:effectLst/>
                <a:latin typeface="+mj-ea"/>
                <a:ea typeface="+mj-ea"/>
                <a:cs typeface="MiSans Normal" panose="00000500000000000000" charset="-122"/>
                <a:sym typeface="+mn-ea"/>
              </a:rPr>
              <a:t>陆</a:t>
            </a:r>
            <a:endParaRPr lang="zh-CN" altLang="en-US" sz="2800" b="0">
              <a:solidFill>
                <a:schemeClr val="lt1"/>
              </a:solidFill>
              <a:effectLst/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42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/>
        <p:txBody>
          <a:bodyPr>
            <a:normAutofit fontScale="91413" lnSpcReduction="20000"/>
          </a:bodyPr>
          <a:lstStyle/>
          <a:p>
            <a:r>
              <a:rPr lang="zh-CN" altLang="en-US"/>
              <a:t>壹</a:t>
            </a:r>
            <a:endParaRPr lang="zh-CN" altLang="en-US"/>
          </a:p>
        </p:txBody>
      </p:sp>
      <p:sp>
        <p:nvSpPr>
          <p:cNvPr id="1048844" name="标题 3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/>
        <p:txBody>
          <a:bodyPr>
            <a:normAutofit fontScale="91413" lnSpcReduction="20000"/>
          </a:bodyPr>
          <a:lstStyle/>
          <a:p>
            <a:r>
              <a:rPr lang="zh-CN" altLang="en-US"/>
              <a:t>贰</a:t>
            </a:r>
            <a:endParaRPr lang="zh-CN" altLang="en-US"/>
          </a:p>
        </p:txBody>
      </p:sp>
      <p:sp>
        <p:nvSpPr>
          <p:cNvPr id="1048880" name="标题 3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观果盆栽花卉的概述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1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观果盆栽花卉的定义</a:t>
            </a:r>
            <a:endParaRPr lang="zh-CN" altLang="en-US"/>
          </a:p>
        </p:txBody>
      </p:sp>
      <p:sp>
        <p:nvSpPr>
          <p:cNvPr id="104891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观果盆栽花卉是指以观赏果实为主要目的的盆栽花卉。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2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观果盆栽花卉的果实颜色丰富，形状各异，具有很高的观赏价值。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2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观果盆栽花卉的果实可以食用，也可以作为装饰品。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3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观果盆栽花卉的果实成熟期较长，可以长时间观赏。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观果盆栽花卉的特点</a:t>
            </a:r>
            <a:endParaRPr lang="zh-CN" altLang="en-US"/>
          </a:p>
        </p:txBody>
      </p:sp>
      <p:sp>
        <p:nvSpPr>
          <p:cNvPr id="104897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生长环境：适应性强，对光照、水分、土壤等要求不高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观赏价值：果实色彩鲜艳，形状各异，具有很高的观赏价值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管理方便：养护简单，易于打理，适合家庭种植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应用广泛：可用于室内装饰、庭院绿化、节日庆典等场合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观果盆栽花卉的分类</a:t>
            </a:r>
            <a:endParaRPr lang="zh-CN" altLang="en-US"/>
          </a:p>
        </p:txBody>
      </p:sp>
      <p:sp>
        <p:nvSpPr>
          <p:cNvPr id="104902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观果盆栽花卉按果实形状分类：圆形、椭圆形、长形、扁形等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观果盆栽花卉按果实颜色分类：红色、黄色、绿色、蓝色等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观果盆栽花卉按果实大小分类：大果、中果、小果等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观果盆栽花卉按果实成熟期分类：早熟、中熟、晚熟等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/>
        <p:txBody>
          <a:bodyPr>
            <a:normAutofit fontScale="91413" lnSpcReduction="20000"/>
          </a:bodyPr>
          <a:lstStyle/>
          <a:p>
            <a:r>
              <a:rPr lang="zh-CN" altLang="en-US"/>
              <a:t>叁</a:t>
            </a:r>
            <a:endParaRPr lang="zh-CN" altLang="en-US"/>
          </a:p>
        </p:txBody>
      </p:sp>
      <p:sp>
        <p:nvSpPr>
          <p:cNvPr id="1049074" name="标题 3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观果盆栽花卉的种植技术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种植环境的选择</a:t>
            </a:r>
            <a:endParaRPr lang="zh-CN" altLang="en-US"/>
          </a:p>
        </p:txBody>
      </p:sp>
      <p:sp>
        <p:nvSpPr>
          <p:cNvPr id="104911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水分：保持土壤湿润，避免过度浇水或干旱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2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土壤：选择疏松、肥沃、排水良好的土壤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温度：适宜的温度范围为15-25摄氏度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3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光照：充足的阳光有利于观果盆栽花卉的生长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种植材料的准备</a:t>
            </a:r>
            <a:endParaRPr lang="zh-CN" altLang="en-US"/>
          </a:p>
        </p:txBody>
      </p:sp>
      <p:sp>
        <p:nvSpPr>
          <p:cNvPr id="104917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花盆：选择大小合适、透气性好的花盆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7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土壤：选择疏松、肥沃、排水良好的土壤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8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肥料：选择适合观果盆栽花卉的肥料，如氮磷钾复合肥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9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工具：准备铲子、剪刀、喷壶等种植工具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种植方法与步骤</a:t>
            </a:r>
            <a:endParaRPr lang="zh-CN" altLang="en-US"/>
          </a:p>
        </p:txBody>
      </p:sp>
      <p:sp>
        <p:nvSpPr>
          <p:cNvPr id="1049230" name="任意多边形 3"/>
          <p:cNvSpPr/>
          <p:nvPr>
            <p:custDataLst>
              <p:tags r:id="rId2"/>
            </p:custDataLst>
          </p:nvPr>
        </p:nvSpPr>
        <p:spPr>
          <a:xfrm>
            <a:off x="679075" y="2470524"/>
            <a:ext cx="10827851" cy="1871206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32" name="圆角矩形 14"/>
          <p:cNvSpPr/>
          <p:nvPr>
            <p:custDataLst>
              <p:tags r:id="rId3"/>
            </p:custDataLst>
          </p:nvPr>
        </p:nvSpPr>
        <p:spPr>
          <a:xfrm>
            <a:off x="1826154" y="2629622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49234" name="椭圆 15"/>
          <p:cNvSpPr>
            <a:spLocks noChangeAspect="1"/>
          </p:cNvSpPr>
          <p:nvPr>
            <p:custDataLst>
              <p:tags r:id="rId4"/>
            </p:custDataLst>
          </p:nvPr>
        </p:nvSpPr>
        <p:spPr>
          <a:xfrm>
            <a:off x="2509687" y="3501717"/>
            <a:ext cx="215405" cy="215405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36" name="圆角矩形 18"/>
          <p:cNvSpPr/>
          <p:nvPr>
            <p:custDataLst>
              <p:tags r:id="rId5"/>
            </p:custDataLst>
          </p:nvPr>
        </p:nvSpPr>
        <p:spPr>
          <a:xfrm>
            <a:off x="6645588" y="3239827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49238" name="椭圆 19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7329122" y="4111921"/>
            <a:ext cx="215405" cy="215405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40" name="椭圆 20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3699324" y="3918777"/>
            <a:ext cx="215405" cy="215405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42" name="圆角矩形 21"/>
          <p:cNvSpPr/>
          <p:nvPr>
            <p:custDataLst>
              <p:tags r:id="rId8"/>
            </p:custDataLst>
          </p:nvPr>
        </p:nvSpPr>
        <p:spPr>
          <a:xfrm>
            <a:off x="3015790" y="4685461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49244" name="椭圆 22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6127701" y="4214058"/>
            <a:ext cx="215405" cy="215405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46" name="圆角矩形 23"/>
          <p:cNvSpPr/>
          <p:nvPr>
            <p:custDataLst>
              <p:tags r:id="rId10"/>
            </p:custDataLst>
          </p:nvPr>
        </p:nvSpPr>
        <p:spPr>
          <a:xfrm>
            <a:off x="5444167" y="4980742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49248" name="圆角矩形 24"/>
          <p:cNvSpPr/>
          <p:nvPr>
            <p:custDataLst>
              <p:tags r:id="rId11"/>
            </p:custDataLst>
          </p:nvPr>
        </p:nvSpPr>
        <p:spPr>
          <a:xfrm>
            <a:off x="4222449" y="3279110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49250" name="椭圆 25"/>
          <p:cNvSpPr>
            <a:spLocks noChangeAspect="1"/>
          </p:cNvSpPr>
          <p:nvPr>
            <p:custDataLst>
              <p:tags r:id="rId12"/>
            </p:custDataLst>
          </p:nvPr>
        </p:nvSpPr>
        <p:spPr>
          <a:xfrm>
            <a:off x="4905983" y="4151205"/>
            <a:ext cx="215405" cy="215405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52" name="椭圆 26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8480784" y="3853304"/>
            <a:ext cx="215405" cy="215405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54" name="圆角矩形 27"/>
          <p:cNvSpPr/>
          <p:nvPr>
            <p:custDataLst>
              <p:tags r:id="rId14"/>
            </p:custDataLst>
          </p:nvPr>
        </p:nvSpPr>
        <p:spPr>
          <a:xfrm>
            <a:off x="7797251" y="4619988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49256" name="圆角矩形 28"/>
          <p:cNvSpPr/>
          <p:nvPr>
            <p:custDataLst>
              <p:tags r:id="rId15"/>
            </p:custDataLst>
          </p:nvPr>
        </p:nvSpPr>
        <p:spPr>
          <a:xfrm>
            <a:off x="9018314" y="2551055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49258" name="椭圆 29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>
            <a:off x="9701847" y="3423150"/>
            <a:ext cx="215405" cy="215405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60" name="正文"/>
          <p:cNvSpPr txBox="1"/>
          <p:nvPr>
            <p:custDataLst>
              <p:tags r:id="rId17"/>
            </p:custDataLst>
          </p:nvPr>
        </p:nvSpPr>
        <p:spPr>
          <a:xfrm>
            <a:off x="1503374" y="1580097"/>
            <a:ext cx="2227376" cy="9218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选择合适的花盆和土壤：选择透气性好、排水性好的花盆，土壤应选择疏松、肥沃、排水良好的土壤。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正文"/>
          <p:cNvSpPr txBox="1"/>
          <p:nvPr>
            <p:custDataLst>
              <p:tags r:id="rId18"/>
            </p:custDataLst>
          </p:nvPr>
        </p:nvSpPr>
        <p:spPr>
          <a:xfrm>
            <a:off x="3899670" y="2229585"/>
            <a:ext cx="2227376" cy="9218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种植深度：将种子或幼苗种植在土壤中，深度约为种子或幼苗高度的2-3倍。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正文"/>
          <p:cNvSpPr txBox="1"/>
          <p:nvPr>
            <p:custDataLst>
              <p:tags r:id="rId19"/>
            </p:custDataLst>
          </p:nvPr>
        </p:nvSpPr>
        <p:spPr>
          <a:xfrm>
            <a:off x="6322809" y="2160839"/>
            <a:ext cx="2227376" cy="9218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施肥：在生长期和开花期，应适当施肥，以促进植株生长和开花。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正文"/>
          <p:cNvSpPr txBox="1"/>
          <p:nvPr>
            <p:custDataLst>
              <p:tags r:id="rId20"/>
            </p:custDataLst>
          </p:nvPr>
        </p:nvSpPr>
        <p:spPr>
          <a:xfrm>
            <a:off x="8695534" y="1490400"/>
            <a:ext cx="2227376" cy="9218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病虫害防治：注意观察植株的生长情况，及时发现并防治病虫害。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正文"/>
          <p:cNvSpPr txBox="1"/>
          <p:nvPr>
            <p:custDataLst>
              <p:tags r:id="rId21"/>
            </p:custDataLst>
          </p:nvPr>
        </p:nvSpPr>
        <p:spPr>
          <a:xfrm>
            <a:off x="2693010" y="5225609"/>
            <a:ext cx="2227376" cy="7280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种植时间：春季和秋季是观果盆栽花卉的最佳种植时间。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正文"/>
          <p:cNvSpPr txBox="1"/>
          <p:nvPr>
            <p:custDataLst>
              <p:tags r:id="rId22"/>
            </p:custDataLst>
          </p:nvPr>
        </p:nvSpPr>
        <p:spPr>
          <a:xfrm>
            <a:off x="5121387" y="5521545"/>
            <a:ext cx="2227376" cy="7280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浇水：种植后立即浇水，保持土壤湿润，但不要过多，以免造成积水。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正文"/>
          <p:cNvSpPr txBox="1"/>
          <p:nvPr>
            <p:custDataLst>
              <p:tags r:id="rId23"/>
            </p:custDataLst>
          </p:nvPr>
        </p:nvSpPr>
        <p:spPr>
          <a:xfrm>
            <a:off x="7474471" y="5169303"/>
            <a:ext cx="2227376" cy="7280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修剪：在生长期和开花期，应适当修剪，以促进植株生长和开花。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养护管理要点</a:t>
            </a:r>
            <a:endParaRPr lang="zh-CN" altLang="en-US"/>
          </a:p>
        </p:txBody>
      </p:sp>
      <p:sp>
        <p:nvSpPr>
          <p:cNvPr id="104930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施肥：定期施肥，以促进果实生长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光照：需要充足的光照，避免阳光直射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水分：保持土壤湿润，避免过度浇水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修剪：定期修剪，保持植株美观，促进果实生长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/>
        <p:txBody>
          <a:bodyPr>
            <a:normAutofit fontScale="91413" lnSpcReduction="20000"/>
          </a:bodyPr>
          <a:lstStyle/>
          <a:p>
            <a:r>
              <a:rPr lang="zh-CN" altLang="en-US"/>
              <a:t>肆</a:t>
            </a:r>
            <a:endParaRPr lang="zh-CN" altLang="en-US"/>
          </a:p>
        </p:txBody>
      </p:sp>
      <p:sp>
        <p:nvSpPr>
          <p:cNvPr id="1049374" name="标题 3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观果盆栽花卉的应用价值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美化家居环境</a:t>
            </a:r>
            <a:endParaRPr lang="zh-CN" altLang="en-US"/>
          </a:p>
        </p:txBody>
      </p:sp>
      <p:sp>
        <p:nvSpPr>
          <p:cNvPr id="104941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观果盆栽花卉色彩丰富，可以美化家居环境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观果盆栽花卉可以增加室内空气湿度，改善空气质量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观果盆栽花卉可以缓解视觉疲劳，提高生活品质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观果盆栽花卉可以增加室内绿化面积，提高室内环境舒适度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https://d.book118.com/237143106056006025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  <p:tag name="KSO_WM_TEMPLATE_THUMBS_INDEX" val="1、1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569.55&quot;,&quot;top&quot;:&quot;26.45&quot;,&quot;width&quot;:&quot;319.6&quot;,&quot;height&quot;:&quot;483.15&quot;}"/>
  <p:tag name="KSO_WM_SLIDE_ID" val="custom20230302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  <p:tag name="KSO_WM_TEMPLATE_THUMBS_INDEX" val="1、11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1_3"/>
  <p:tag name="KSO_WM_UNIT_INDEX" val="1_1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1_2"/>
  <p:tag name="KSO_WM_UNIT_INDEX" val="1_1_2"/>
  <p:tag name="KSO_WM_UNIT_LAYERLEVEL" val="1_1_1"/>
  <p:tag name="KSO_WM_UNIT_PRESET_TEXT" val="壹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2_3"/>
  <p:tag name="KSO_WM_UNIT_INDEX" val="1_2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2_2"/>
  <p:tag name="KSO_WM_UNIT_INDEX" val="1_2_2"/>
  <p:tag name="KSO_WM_UNIT_LAYERLEVEL" val="1_1_1"/>
  <p:tag name="KSO_WM_UNIT_PRESET_TEXT" val="贰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3_2"/>
  <p:tag name="KSO_WM_UNIT_INDEX" val="1_3_2"/>
  <p:tag name="KSO_WM_UNIT_LAYERLEVEL" val="1_1_1"/>
  <p:tag name="KSO_WM_UNIT_PRESET_TEXT" val="叁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4_2"/>
  <p:tag name="KSO_WM_UNIT_INDEX" val="1_4_2"/>
  <p:tag name="KSO_WM_UNIT_LAYERLEVEL" val="1_1_1"/>
  <p:tag name="KSO_WM_UNIT_PRESET_TEXT" val="肆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5_1"/>
  <p:tag name="KSO_WM_UNIT_INDEX" val="1_5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5_3"/>
  <p:tag name="KSO_WM_UNIT_INDEX" val="1_5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5_2"/>
  <p:tag name="KSO_WM_UNIT_INDEX" val="1_5_2"/>
  <p:tag name="KSO_WM_UNIT_LAYERLEVEL" val="1_1_1"/>
  <p:tag name="KSO_WM_UNIT_PRESET_TEXT" val="伍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6_1"/>
  <p:tag name="KSO_WM_UNIT_INDEX" val="1_6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12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7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6_3"/>
  <p:tag name="KSO_WM_UNIT_INDEX" val="1_6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85.7428346456693,&quot;width&quot;:902.2154330708663}"/>
  <p:tag name="KSO_WM_TAG_VERSION" val="1.0"/>
  <p:tag name="KSO_WM_TEMPLATE_CATEGORY" val="custom"/>
  <p:tag name="KSO_WM_TEMPLATE_INDEX" val="20230302"/>
  <p:tag name="KSO_WM_UNIT_COMPATIBLE" val="0"/>
  <p:tag name="KSO_WM_UNIT_DIAGRAM_ISNUMVISUAL" val="0"/>
  <p:tag name="KSO_WM_UNIT_DIAGRAM_ISREFERUNIT" val="0"/>
  <p:tag name="KSO_WM_UNIT_HIGHLIGHT" val="0"/>
  <p:tag name="KSO_WM_UNIT_ID" val="custom20230302_6*l_h_i*1_6_2"/>
  <p:tag name="KSO_WM_UNIT_INDEX" val="1_6_2"/>
  <p:tag name="KSO_WM_UNIT_LAYERLEVEL" val="1_1_1"/>
  <p:tag name="KSO_WM_UNIT_PRESET_TEXT" val="陆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48.7&quot;,&quot;top&quot;:&quot;42.3&quot;,&quot;width&quot;:&quot;769.7&quot;,&quot;height&quot;:&quot;399.65&quot;}"/>
  <p:tag name="KSO_WM_SLIDE_ID" val="custom20230302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e*1"/>
  <p:tag name="KSO_WM_UNIT_INDEX" val="1"/>
  <p:tag name="KSO_WM_UNIT_LAYERLEVEL" val="1"/>
  <p:tag name="KSO_WM_UNIT_NOCLEAR" val="0"/>
  <p:tag name="KSO_WM_UNIT_PRESET_TEXT" val="贰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148.7&quot;,&quot;top&quot;:&quot;42.3&quot;,&quot;width&quot;:&quot;769.7&quot;,&quot;height&quot;:&quot;399.65&quot;}"/>
  <p:tag name="KSO_WM_SLIDE_ID" val="custom20230302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e*1"/>
  <p:tag name="KSO_WM_UNIT_INDEX" val="1"/>
  <p:tag name="KSO_WM_UNIT_LAYERLEVEL" val="1"/>
  <p:tag name="KSO_WM_UNIT_NOCLEAR" val="0"/>
  <p:tag name="KSO_WM_UNIT_PRESET_TEXT" val="叁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148.7&quot;,&quot;top&quot;:&quot;42.3&quot;,&quot;width&quot;:&quot;769.7&quot;,&quot;height&quot;:&quot;399.65&quot;}"/>
  <p:tag name="KSO_WM_SLIDE_ID" val="custom20230302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i*1_1"/>
  <p:tag name="KSO_WM_UNIT_INDEX" val="1_1"/>
  <p:tag name="KSO_WM_UNIT_LAYERLEVEL" val="1_1"/>
  <p:tag name="KSO_WM_UNIT_TYPE" val="m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1_1"/>
  <p:tag name="KSO_WM_UNIT_INDEX" val="1_1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5_1"/>
  <p:tag name="KSO_WM_UNIT_INDEX" val="1_5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5_1"/>
  <p:tag name="KSO_WM_UNIT_INDEX" val="1_5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2_1"/>
  <p:tag name="KSO_WM_UNIT_INDEX" val="1_2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  <p:tag name="KSO_WM_UNIT_VALUE" val="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4_1"/>
  <p:tag name="KSO_WM_UNIT_INDEX" val="1_4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3_1"/>
  <p:tag name="KSO_WM_UNIT_INDEX" val="1_3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6_1"/>
  <p:tag name="KSO_WM_UNIT_INDEX" val="1_6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6_1"/>
  <p:tag name="KSO_WM_UNIT_INDEX" val="1_6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7_1"/>
  <p:tag name="KSO_WM_UNIT_INDEX" val="1_7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7_1"/>
  <p:tag name="KSO_WM_UNIT_INDEX" val="1_7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e*1"/>
  <p:tag name="KSO_WM_UNIT_INDEX" val="1"/>
  <p:tag name="KSO_WM_UNIT_LAYERLEVEL" val="1"/>
  <p:tag name="KSO_WM_UNIT_NOCLEAR" val="0"/>
  <p:tag name="KSO_WM_UNIT_PRESET_TEXT" val="肆"/>
  <p:tag name="KSO_WM_UNIT_TYPE" val="e"/>
  <p:tag name="KSO_WM_UNIT_VALUE" val="6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2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1.xml><?xml version="1.0" encoding="utf-8"?>
<p:tagLst xmlns:p="http://schemas.openxmlformats.org/presentationml/2006/main">
  <p:tag name="KSO_WM_BEAUTIFY_FLAG" val="#wm#"/>
  <p:tag name="KSO_WM_SLIDE_CONTENT_AREA" val="{&quot;left&quot;:&quot;148.7&quot;,&quot;top&quot;:&quot;42.3&quot;,&quot;width&quot;:&quot;769.7&quot;,&quot;height&quot;:&quot;399.65&quot;}"/>
  <p:tag name="KSO_WM_SLIDE_ID" val="custom20230302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2"/>
  <p:tag name="KSO_WM_TEMPLATE_MASTER_TYPE" val="0"/>
  <p:tag name="KSO_WM_TEMPLATE_SUBCATEGORY" val="29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7">
      <a:dk1>
        <a:srgbClr val="000000"/>
      </a:dk1>
      <a:lt1>
        <a:srgbClr val="FFFFFF"/>
      </a:lt1>
      <a:dk2>
        <a:srgbClr val="25404B"/>
      </a:dk2>
      <a:lt2>
        <a:srgbClr val="F2F2F2"/>
      </a:lt2>
      <a:accent1>
        <a:srgbClr val="183B47"/>
      </a:accent1>
      <a:accent2>
        <a:srgbClr val="465E6C"/>
      </a:accent2>
      <a:accent3>
        <a:srgbClr val="647684"/>
      </a:accent3>
      <a:accent4>
        <a:srgbClr val="B49964"/>
      </a:accent4>
      <a:accent5>
        <a:srgbClr val="8B5C47"/>
      </a:accent5>
      <a:accent6>
        <a:srgbClr val="703434"/>
      </a:accent6>
      <a:hlink>
        <a:srgbClr val="FF0000"/>
      </a:hlink>
      <a:folHlink>
        <a:srgbClr val="00B0F0"/>
      </a:folHlink>
    </a:clrScheme>
    <a:fontScheme name="自定义 2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5">
      <vt:lpstr>Arial</vt:lpstr>
      <vt:lpstr>Calibri</vt:lpstr>
      <vt:lpstr>汉仪书宋二简</vt:lpstr>
      <vt:lpstr>MiSans Normal</vt:lpstr>
      <vt:lpstr>MiSans</vt:lpstr>
      <vt:lpstr>Wingdings</vt:lpstr>
      <vt:lpstr>Calibri Light</vt:lpstr>
      <vt:lpstr>思源宋体 CN Heavy</vt:lpstr>
      <vt:lpstr>微软雅黑</vt:lpstr>
      <vt:lpstr>Office Theme</vt:lpstr>
      <vt:lpstr>观果盆栽花卉</vt:lpstr>
      <vt:lpstr>目录</vt:lpstr>
      <vt:lpstr>添加章节标题</vt:lpstr>
      <vt:lpstr>观果盆栽花卉的概述</vt:lpstr>
      <vt:lpstr>观果盆栽花卉的定义</vt:lpstr>
      <vt:lpstr>观果盆栽花卉的特点</vt:lpstr>
      <vt:lpstr>观果盆栽花卉的分类</vt:lpstr>
      <vt:lpstr>观果盆栽花卉的种植技术</vt:lpstr>
      <vt:lpstr>种植环境的选择</vt:lpstr>
      <vt:lpstr>种植材料的准备</vt:lpstr>
      <vt:lpstr>种植方法与步骤</vt:lpstr>
      <vt:lpstr>养护管理要点</vt:lpstr>
      <vt:lpstr>观果盆栽花卉的应用价值</vt:lpstr>
      <vt:lpstr>美化家居环境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2024-08-29T21:45:05.289</cp:lastPrinted>
  <dcterms:created xsi:type="dcterms:W3CDTF">2024-08-29T13:45:05Z</dcterms:created>
  <dcterms:modified xsi:type="dcterms:W3CDTF">2024-08-29T13:45:08Z</dcterms:modified>
</cp:coreProperties>
</file>