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3B27-BD7F-440B-AF14-1080FCD7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EDB2-65FF-4932-A813-2F6F9CFC8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FC568-222C-4886-8069-CC8440583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B9E91-DF6C-4CE1-A385-B61C45E5C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EC12E-4C5D-446E-B5E5-A1917B18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4EEDC-4030-4E20-9D72-CCA6D3BE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724BE-3E55-4DAC-AF32-69C1DE5A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8A45C-85C8-422D-8A51-833B8435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0F442-3D8F-4FF5-A825-BA1E684B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59E85-B8AB-400E-8286-95D0F0BC9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2CC26-6944-4B38-B778-BCF73CA7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412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胃穿孔的护理查房_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胃穿孔概述与发病机制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术前准备工作及评估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术后护理重点与观察指标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胃穿孔概述与发病机制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胃穿孔是指胃壁全层破裂，胃内容物进入腹腔引起的急性腹膜炎症状。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根据穿孔部位可分为幽门管穿孔、胃体部穿孔和胃底部穿孔；根据病因可分为消化性溃疡穿孔、胃癌穿孔和外伤性胃穿孔等。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胃穿孔定义及分类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消化性溃疡是胃穿孔最常见的原因，占所有胃穿孔的70%-90%。此外，胃癌、外伤、医源性损伤等也可导致胃穿孔。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长期吸烟、饮酒、饮食不规律、精神压力大等不良生活习惯，以及幽门螺杆菌感染、长期使用非甾体抗炎药等都是胃穿孔的危险因素。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患者常表现为突发上腹部剧痛，呈刀割样或烧灼样，疼痛迅速波及全腹。伴有恶心、呕吐、发热、脉搏加快等症状。查体可见腹肌紧张、压痛、反跳痛等腹膜刺激征。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根据患者的病史、临床表现和体格检查，结合X线腹部平片、腹部CT等影像学检查，可明确诊断。其中，X线腹部平片可见膈下新月形游离气体影，是诊断胃穿孔的典型表现。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术前准备工作及评估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包括血常规、尿常规、大便常规、心电图等，以评估患者的身体状况。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如X线、CT等，以明确穿孔的位置和大小。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根据患者情况，可能需要进行胃镜、超声等检查，以进一步了解病情。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术前风险评估及告知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评估患者的一般状况，如年龄、营养状况、心肺功能等，以确定手术风险。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告知患者及家属手术的必要性和风险，包括麻醉风险、手术并发症等，并取得患者及家属的同意和配合。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根据评估结果，制定相应的护理措施和应急预案。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术前护理措施实施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了解患者的心理状况，给予安慰和支持，减轻患者的焦虑和恐惧。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术前应禁食禁饮，以避免术中呕吐和误吸。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协助患者完成术前检查，做好手术区域的皮肤准备，如备皮、清洁等。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根据医嘱给予术前用药，如抗生素、镇静剂等。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术后护理重点与观察指标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https://d.book118.com/237144126002006046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2024-09-20T22:45:54.989</cp:lastPrinted>
  <dcterms:created xsi:type="dcterms:W3CDTF">2024-09-20T14:45:55Z</dcterms:created>
  <dcterms:modified xsi:type="dcterms:W3CDTF">2024-09-20T14:45:57Z</dcterms:modified>
</cp:coreProperties>
</file>