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441A56-56E3-4BFB-9ED7-8B96C14106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72DF6F-A3FA-486B-ACDC-DABC513EEB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E1CAB-243A-4667-BAAF-D40EDAD740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A19021-4CC0-4573-981B-7F9287C7D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7B9C18-1AC3-4CB8-891E-8708F2439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AA6A50-5106-44E1-A85F-23C64F2B9B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6B011A-B81E-4967-A7F0-C7B5709FC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09F3C2-DFE0-453A-A3D2-E0160FBAD3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A7DA47-D6A8-4D20-85E9-FE2E36346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0A20D1-B274-42B7-9D12-C3A055FB4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D16FE5-F19F-45F2-8146-E45EBCD294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714414211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21252" y="4375458"/>
            <a:ext cx="10720639" cy="1402534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39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如何做好护理教学PPT课件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53515" y="345275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627613" y="812712"/>
            <a:ext cx="3256160" cy="572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47412" y="158559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护理教学PPT课件设计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PPT课件的评估与优化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护理教学PPT课件案例分享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55" r="3265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24" r="325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护理教学是培养具备专业知识和技能的护理人才的重要途径，对于提高医疗服务质量和保障患者安全具有重要意义。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培养专业护理人才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护理教学的发展和改革能够推动护理学科的进步，促进护理理论与实践的结合，推动护理科学的创新和发展。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促进护理学科发展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护理教学的重要性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PPT课件能够以图文并茂的形式展示教学内容，帮助学生更好地理解和学习知识，提高教学效果。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5317" r="2531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提高教学效果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PPT课件可以结合图片、视频、动画等多种形式，使教学手段更加丰富多样，激发学生的学习兴趣和积极性。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丰富教学手段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4625" r="1462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PPT课件可以方便地保存和分享，有利于教学资源的共享，促进护理教学的交流和合作。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促进教学资源共享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PPT课件在护理教学中的作用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护理教学PPT课件设计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在设计护理教学PPT课件时，首先需要明确教学目标，确保课件内容与教学目标相一致。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为了使课件更具有针对性和实效性，需要先明确教学目标，例如知识传授、技能培训、态度培养等。根据教学目标，有针对性地选择教学内容和设计课件形式，确保课件内容与目标相一致。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63" r="2506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教学目标明确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289" r="2128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在护理教学PPT课件设计中，内容的选择和组织至关重要，直接影响到教学效果。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首先，选择与教学目标和课程主题密切相关的教学内容，确保内容的准确性和权威性。其次，对所选内容进行有效的组织，遵循逻辑顺序，使课件结构清晰、条理分明。可以使用图表、图片等形式辅助说明，使内容更加直观易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内容选择与组织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8583" r="28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视觉设计是护理教学PPT课件设计中不可或缺的一环，直接影响学习者的学习体验。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遵循视觉设计的基本原则，如对齐、对比、空白、字体和颜色等。合理运用这些原则可以使课件更加美观、易读、易懂。同时，要注意字体大小、颜色搭配和图片清晰度等细节问题，以提高学习者的阅读体验。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视觉设计原则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交互性设计能够提高护理教学PPT课件的互动性和趣味性，增强学习效果。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课件中加入交互元素，如提问、测试、小游戏等，可以激发学习者的学习兴趣和积极性。同时，通过交互可以及时了解学习者的掌握情况，调整教学策略，提高教学效果。在设计交互性内容时，要注重实用性和趣味性相结合，避免过于花哨或繁琐的设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交互性设计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193147" y="2013882"/>
            <a:ext cx="3450158" cy="1322592"/>
            <a:chOff x="4193147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4193147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970722" y="3809875"/>
            <a:ext cx="8250555" cy="1645482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PPT课件制作技巧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https://d.book118.com/237144142115006044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C1118"/>
      </a:lt1>
      <a:dk2>
        <a:srgbClr val="F7F7F7"/>
      </a:dk2>
      <a:lt2>
        <a:srgbClr val="121C23"/>
      </a:lt2>
      <a:accent1>
        <a:srgbClr val="E27536"/>
      </a:accent1>
      <a:accent2>
        <a:srgbClr val="3195CF"/>
      </a:accent2>
      <a:accent3>
        <a:srgbClr val="1A638D"/>
      </a:accent3>
      <a:accent4>
        <a:srgbClr val="25B3BC"/>
      </a:accent4>
      <a:accent5>
        <a:srgbClr val="073A6A"/>
      </a:accent5>
      <a:accent6>
        <a:srgbClr val="D97F5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2024-09-19T02:01:41.685</cp:lastPrinted>
  <dcterms:created xsi:type="dcterms:W3CDTF">2024-09-18T18:01:41Z</dcterms:created>
  <dcterms:modified xsi:type="dcterms:W3CDTF">2024-09-18T18:01:43Z</dcterms:modified>
</cp:coreProperties>
</file>