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74D2E-CE5D-46D5-9C85-43817C21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7BD6F-3657-4A43-87BD-CCDED7AC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B80F-6AFE-48FF-B9F6-44F67146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29152-7A5A-45FD-949D-00ACBCE6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FD2F4-799B-484B-843B-1CA97908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B00C7-AA2B-46C1-966F-D05A6698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C86E5-BC1C-4F68-803E-2774987A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22E88-50E9-46FF-B1A2-AB60ABEC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A0A7D-71F6-482F-B25F-62967B69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2A78-0712-44B8-A096-0D530878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A3CB6-7FBA-4FB1-A9F6-18FD512A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4165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节庆跨界营销方案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节庆市场分析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营销方案实施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跨界营销方案可以提供更多元化、有趣的产品和服务，提升消费者体验，增强品牌忠诚度。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节庆市场日益竞争激烈，传统营销手段难以满足需求，需要创新跨界营销方案来应对挑战。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通过跨界合作，可以吸引更多潜在消费者，拓展市场份额，提升品牌影响力。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选择与节庆主题相关的非竞争性行业品牌进行跨界合作，如旅游、餐饮、娱乐等。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通过联合推广、互动体验、限量版产品等形式，打造独特的节庆跨界营销方案。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以年轻消费者为主，同时覆盖不同年龄段和消费层次的受众群体。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营销方案概述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节庆市场分析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节庆市场现状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节庆市场已经成为一个庞大的商业领域，涵盖了各种传统节日和现代创意节日。市场规模不断扩大，吸引了越来越多的企业和品牌参与。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消费者参与度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随着人们生活水平的提高，消费者对节庆活动的参与度也越来越高。他们愿意为节日氛围、特色商品和体验买单，推动节庆市场的繁荣。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消费者对节庆活动的需求呈现多元化趋势，既追求传统节日的文化内涵，也热衷于现代创意节日的新奇体验。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节庆活动往往承载着特定的文化内涵和情感寄托，消费者更愿意选择那些能引起情感共鸣的商品和服务。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在节庆消费中，消费者对商品和服务的品质要求更高，注重品牌、口碑和细节。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随着互联网的发展，节庆市场的销售渠道越来越多样化。企业和品牌需要充分利用线上线下渠道，扩大销售覆盖面和影响力。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节庆市场中，知名品牌往往具有更强的竞争力。他们通过打造独特的品牌形象和提供优质的产品和服务，吸引消费者关注和购买。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在节庆市场中，创新是保持竞争力的关键。企业和品牌需要不断推陈出新，为消费者带来新鲜感和吸引力。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行业相关性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选择与目标节庆相关的行业进行合作，如旅游、餐饮、娱乐等。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品牌互补性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寻找与自身品牌形象相符，且具有一定知名度和影响力的合作对象。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目标受众一致性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确保合作对象的受众群体与节庆活动的目标受众相契合。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跨界合作对象选择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与合作对象共同制定推广计划，通过线上线下多渠道进行宣传推广。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双方共享资源，如场地、设备、人员等，以降低活动成本并提高效益。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结合双方特点和优势，打造独具特色的节庆活动，吸引更多受众参与。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跨界合作方式探讨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深入了解目标受众需求和喜好，为制定营销策略提供数据支持。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运用社交媒体、广告、公关等多种手段进行全方位宣传推广。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明确节庆活动的主题和定位，以及与合作对象的契合点。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对活动效果进行实时监测和数据分析，及时调整策略以提高营销效果。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https://d.book118.com/237144165024006043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2024-09-16T20:48:09.840</cp:lastPrinted>
  <dcterms:created xsi:type="dcterms:W3CDTF">2024-09-16T12:48:09Z</dcterms:created>
  <dcterms:modified xsi:type="dcterms:W3CDTF">2024-09-16T12:48:11Z</dcterms:modified>
</cp:coreProperties>
</file>