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530F42-F1E0-400F-A1E5-43B7A0F73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BA8D1-AE93-46E3-B0A5-7D3F73C08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386DF-5998-49E1-A471-9DABA7FB8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8BA2B9-4A14-47A2-B623-2A8616504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8F2966-75EB-4331-9073-1EDBB05DD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266F15-2E37-434C-8903-B7A13280D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A6F9F2-93FB-481F-ACDD-1E7E29B3B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409D18-57E8-4322-A3B9-195A149DC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A7DEF6-FDEE-4876-B8D6-6ACE37F3B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86682-DC83-4094-B8EF-AA3CD030C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52C0C-21C3-4B17-9808-B074DE370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1461301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儿科护理培训课件：小儿舌病护理与处理指南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舌病概述与流行病学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小儿舌病临床表现与诊断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药物治疗与局部用药技巧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营养支持与饮食调整建议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家庭护理与康复指导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舌病概述与流行病学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舌病是指舌部发生的疾病，包括舌炎、舌溃疡、舌癌等多种类型，常表现为舌部疼痛、红肿、溃疡、斑块等症状。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因和临床表现，舌病可分为感染性舌病、溃疡性舌病、增生性舌病等。其中，感染性舌病主要由细菌、病毒等感染引起；溃疡性舌病则与免疫、遗传、环境等因素有关；增生性舌病则包括舌部良性肿瘤和恶性肿瘤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舌病定义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舌病分类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舌病定义及分类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舌病在儿科中较为常见，其中舌炎、舌溃疡等轻型舌病发病率较高，而舌癌等重型舌病发病率相对较低。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舌病可发生于任何年龄段，但不同年龄段的舌病类型和发病率存在差异。如婴幼儿期以感染性舌病为主，而青少年和成人则更容易出现溃疡性舌病和增生性舌病。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地域差异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舌病的发病率和类型存在地域差异，可能与当地的饮食习惯、环境卫生、气候条件等因素有关。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舌病的危险因素包括口腔卫生不良、营养不良、免疫力低下、遗传因素等。此外，长期吸烟、饮酒、嚼槟榔等不良习惯也会增加患舌病的风险。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舌病的关键在于保持良好的口腔卫生习惯，如定期刷牙、漱口等；加强营养摄入，保证充足的维生素和矿物质；避免不良习惯，如戒烟限酒、不嚼槟榔等；定期进行口腔检查，及时发现并治疗口腔疾病。同时，家长应关注孩子的口腔健康状况，发现异常及时就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危险因素及预防措施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小儿舌病临床表现与诊断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3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3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3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3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舌面红肿、疼痛，舌乳头萎缩或增生，舌苔增厚或剥脱。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舌炎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舌面出现单个或多个溃疡，周围黏膜充血、水肿，疼痛明显。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舌溃疡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舌部出现肿块或结节，质地较硬，可伴有疼痛、出血等症状。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舌部肿瘤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如地图舌、沟纹舌等，具有各自特征性的临床表现。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其他舌病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常见舌病临床表现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197" r="3219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根据病史、临床表现及辅助检查结果进行综合分析，确定舌病的诊断。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与口腔溃疡、口炎、手足口病等疾病进行鉴别，注意区分不同疾病的临床表现和发病特点。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如微生物学检查、免疫学检查等，根据具体病情选择相应的辅助检查方法。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X线、CT、MRI等影像学检查，有助于了解舌部肿瘤的位置、大小及与周围组织的关系。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血常规、血生化等常规实验室检查，有助于了解患儿全身状况及舌病病因。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对于疑似舌部肿瘤的患儿，需进行病理检查以明确诊断。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其他辅助检查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辅助检查方法及应用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药物治疗与局部用药技巧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注意药物剂量和疗程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根据患儿的年龄、体重和病情严重程度，合理调整药物剂量和疗程，确保治疗效果。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明确诊断，针对病因选择药物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根据小儿舌病的具体类型，如舌炎、舌溃疡等，选择具有针对性的治疗药物。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优先选用局部用药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局部用药可直接作用于患处，具有疗效快、副作用小的优点，应作为首选。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药物治疗原则及选择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局部用药技巧与注意事项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清洁口腔，保持口腔卫生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在局部用药前，应先清洁患儿的口腔，去除食物残渣和细菌，以提高药物的疗效。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正确涂抹药物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涂抹药物时应将药膏或药粉均匀地涂抹在患处，避免过厚或过薄，以免影响疗效。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注意药物保存和使用期限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局部用药应保存在干燥、阴凉处，避免阳光直射和高温，同时注意药物的使用期限，避免使用过期药物。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250" r="182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在用药过程中，应密切观察患儿的病情变化，如出现过敏反应、局部刺激等不良反应，应立即停药并采取措施。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密切观察病情变化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对于轻度的不良反应，如局部红肿、瘙痒等，可采取冷敷、保湿等措施缓解症状；对于严重的不良反应，如呼吸困难、休克等，应立即就医抢救。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及时处理不良反应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在用药过程中，应详细记录患儿的用药情况、不良反应及处理措施，以便医生了解病情和调整治疗方案。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记录用药过程和反应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不良反应监测与处理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营养支持与饮食调整建议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https://d.book118.com/237146130103006042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2024-09-15T20:07:01.848</cp:lastPrinted>
  <dcterms:created xsi:type="dcterms:W3CDTF">2024-09-15T12:07:01Z</dcterms:created>
  <dcterms:modified xsi:type="dcterms:W3CDTF">2024-09-15T12:07:04Z</dcterms:modified>
</cp:coreProperties>
</file>