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01C1C6-80FF-41F9-B9CE-419A8A4F9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48CD8-CD19-4707-A002-E575F25DF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95721D-D245-48BD-AC4C-C11758FFA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CF2919-435A-4234-A1DA-072608537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C19D69-9B88-4CCE-9B2A-240B6D743D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047D76-DFBE-471F-8118-2E0F6FD61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5D9133-EB12-4D96-970D-652C2BF9A1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A78281-AE65-4FB5-B58E-E3A2BBE5B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6B26A7-A469-41F0-9C3F-A7DD793BB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6FD80-3061-4447-933A-332709D6F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E4E97-7599-406B-B6FE-883522FCB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50111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空气污染控制设备集成优化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空气污染控制设备分类及特点
 空气污染控制设备集成优化方法
 空气污染控制设备优化模型设计
 空气污染控制设备集成优化目标
 空气污染控制设备集成优化约束
 空气污染控制设备集成优化求解
 空气污染控制设备集成优化实例
 空气污染控制设备集成优化的展望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空气污染控制设备分类及特点</a:t>
            </a:r>
          </a:p>
        </p:txBody>
      </p:sp>
      <p:sp>
        <p:nvSpPr>
          <p:cNvPr id="3" name="Subtitle 2"/>
          <p:cNvSpPr>
            <a:spLocks noGrp="1"/>
          </p:cNvSpPr>
          <p:nvPr>
            <p:ph type="subTitle" idx="1"/>
          </p:nvPr>
        </p:nvSpPr>
        <p:spPr/>
        <p:txBody>
          <a:bodyPr/>
          <a:lstStyle/>
          <a:p>
            <a:r>
              <a:t>空气污染控制设备集成优化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空气污染控制设备分类及特点</a:t>
            </a:r>
          </a:p>
        </p:txBody>
      </p:sp>
      <p:sp>
        <p:nvSpPr>
          <p:cNvPr id="3" name="Content Placeholder 2"/>
          <p:cNvSpPr>
            <a:spLocks noGrp="1"/>
          </p:cNvSpPr>
          <p:nvPr>
            <p:ph sz="half" idx="2"/>
          </p:nvPr>
        </p:nvSpPr>
        <p:spPr/>
        <p:txBody>
          <a:bodyPr/>
          <a:lstStyle/>
          <a:p>
            <a:r>
              <a:t>1. 沉降除尘设备是利用重力将粉尘颗粒从气流中分离出来的除尘设备。</a:t>
            </a:r>
          </a:p>
          <a:p>
            <a:r>
              <a:t>2. 沉降除尘设备的结构简单、操作方便、维护容易、运行成本低。</a:t>
            </a:r>
          </a:p>
          <a:p>
            <a:r>
              <a:t>3. 沉降除尘设备的除尘效率一般在50%-70%之间，适用于处理大颗粒粉尘。</a:t>
            </a:r>
          </a:p>
        </p:txBody>
      </p:sp>
      <p:sp>
        <p:nvSpPr>
          <p:cNvPr id="4" name="Text Placeholder 3"/>
          <p:cNvSpPr>
            <a:spLocks noGrp="1"/>
          </p:cNvSpPr>
          <p:nvPr>
            <p:ph type="body" idx="3"/>
          </p:nvPr>
        </p:nvSpPr>
        <p:spPr/>
        <p:txBody>
          <a:bodyPr/>
          <a:lstStyle/>
          <a:p>
            <a:r>
              <a:t>旋风除尘设备</a:t>
            </a:r>
          </a:p>
        </p:txBody>
      </p:sp>
      <p:sp>
        <p:nvSpPr>
          <p:cNvPr id="5" name="Content Placeholder 4"/>
          <p:cNvSpPr>
            <a:spLocks noGrp="1"/>
          </p:cNvSpPr>
          <p:nvPr>
            <p:ph sz="half" idx="4"/>
          </p:nvPr>
        </p:nvSpPr>
        <p:spPr/>
        <p:txBody>
          <a:bodyPr/>
          <a:lstStyle/>
          <a:p>
            <a:r>
              <a:t>1. 旋风除尘设备是利用离心力将粉尘颗粒从气流中分离出来的除尘设备。</a:t>
            </a:r>
          </a:p>
          <a:p>
            <a:r>
              <a:t>2. 旋风除尘设备的结构简单、操作方便、维护容易、运行成本低。</a:t>
            </a:r>
          </a:p>
          <a:p>
            <a:r>
              <a:t>3. 旋风除尘设备的除尘效率一般在70%-90%之间，适用于处理细颗粒粉尘。</a:t>
            </a:r>
          </a:p>
        </p:txBody>
      </p:sp>
      <p:sp>
        <p:nvSpPr>
          <p:cNvPr id="6" name="Text Placeholder 5"/>
          <p:cNvSpPr>
            <a:spLocks noGrp="1"/>
          </p:cNvSpPr>
          <p:nvPr>
            <p:ph type="body" idx="1"/>
          </p:nvPr>
        </p:nvSpPr>
        <p:spPr/>
        <p:txBody>
          <a:bodyPr/>
          <a:lstStyle/>
          <a:p>
            <a:r>
              <a:t>沉降除尘设备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空气污染控制设备分类及特点</a:t>
            </a:r>
          </a:p>
        </p:txBody>
      </p:sp>
      <p:sp>
        <p:nvSpPr>
          <p:cNvPr id="3" name="Text Placeholder 2"/>
          <p:cNvSpPr>
            <a:spLocks noGrp="1"/>
          </p:cNvSpPr>
          <p:nvPr>
            <p:ph type="body" idx="1"/>
          </p:nvPr>
        </p:nvSpPr>
        <p:spPr/>
        <p:txBody>
          <a:bodyPr/>
          <a:lstStyle/>
          <a:p>
            <a:r>
              <a:t>布袋除尘设备</a:t>
            </a:r>
          </a:p>
        </p:txBody>
      </p:sp>
      <p:sp>
        <p:nvSpPr>
          <p:cNvPr id="4" name="Content Placeholder 3"/>
          <p:cNvSpPr>
            <a:spLocks noGrp="1"/>
          </p:cNvSpPr>
          <p:nvPr>
            <p:ph sz="half" idx="2"/>
          </p:nvPr>
        </p:nvSpPr>
        <p:spPr/>
        <p:txBody>
          <a:bodyPr/>
          <a:lstStyle/>
          <a:p>
            <a:r>
              <a:t>1. 布袋除尘设备是利用纤维过滤材料将粉尘颗粒从气流中分离出来的除尘设备。</a:t>
            </a:r>
          </a:p>
          <a:p>
            <a:r>
              <a:t>2. 布袋除尘设备的除尘效率一般在90%以上，适用于处理细颗粒粉尘。</a:t>
            </a:r>
          </a:p>
          <a:p>
            <a:r>
              <a:t>3. 布袋除尘设备的结构复杂，操作维护比较麻烦，运行成本较高。</a:t>
            </a:r>
          </a:p>
        </p:txBody>
      </p:sp>
      <p:sp>
        <p:nvSpPr>
          <p:cNvPr id="5" name="Text Placeholder 4"/>
          <p:cNvSpPr>
            <a:spLocks noGrp="1"/>
          </p:cNvSpPr>
          <p:nvPr>
            <p:ph type="body" idx="3"/>
          </p:nvPr>
        </p:nvSpPr>
        <p:spPr/>
        <p:txBody>
          <a:bodyPr/>
          <a:lstStyle/>
          <a:p>
            <a:r>
              <a:t>湿式除尘设备</a:t>
            </a:r>
          </a:p>
        </p:txBody>
      </p:sp>
      <p:sp>
        <p:nvSpPr>
          <p:cNvPr id="6" name="Content Placeholder 5"/>
          <p:cNvSpPr>
            <a:spLocks noGrp="1"/>
          </p:cNvSpPr>
          <p:nvPr>
            <p:ph sz="half" idx="4"/>
          </p:nvPr>
        </p:nvSpPr>
        <p:spPr/>
        <p:txBody>
          <a:bodyPr/>
          <a:lstStyle/>
          <a:p>
            <a:r>
              <a:t>1. 湿式除尘设备是利用水或其他液体将粉尘颗粒从气流中分离出来的除尘设备。</a:t>
            </a:r>
          </a:p>
          <a:p>
            <a:r>
              <a:t>2. 湿式除尘设备的除尘效率一般在90%以上，适用于处理细颗粒粉尘。</a:t>
            </a:r>
          </a:p>
          <a:p>
            <a:r>
              <a:t>3. 湿式除尘设备的结构复杂，操作维护比较麻烦，运行成本较高。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空气污染控制设备分类及特点</a:t>
            </a:r>
          </a:p>
        </p:txBody>
      </p:sp>
      <p:sp>
        <p:nvSpPr>
          <p:cNvPr id="3" name="Text Placeholder 2"/>
          <p:cNvSpPr>
            <a:spLocks noGrp="1"/>
          </p:cNvSpPr>
          <p:nvPr>
            <p:ph type="body" idx="1"/>
          </p:nvPr>
        </p:nvSpPr>
        <p:spPr/>
        <p:txBody>
          <a:bodyPr/>
          <a:lstStyle/>
          <a:p>
            <a:r>
              <a:t>电除尘设备</a:t>
            </a:r>
          </a:p>
        </p:txBody>
      </p:sp>
      <p:sp>
        <p:nvSpPr>
          <p:cNvPr id="4" name="Content Placeholder 3"/>
          <p:cNvSpPr>
            <a:spLocks noGrp="1"/>
          </p:cNvSpPr>
          <p:nvPr>
            <p:ph sz="half" idx="2"/>
          </p:nvPr>
        </p:nvSpPr>
        <p:spPr/>
        <p:txBody>
          <a:bodyPr/>
          <a:lstStyle/>
          <a:p>
            <a:r>
              <a:t>1. 电除尘设备是利用电场力将粉尘颗粒从气流中分离出来的除尘设备。</a:t>
            </a:r>
          </a:p>
          <a:p>
            <a:r>
              <a:t>2. 电除尘设备的除尘效率一般在99%以上，适用于处理细颗粒粉尘。</a:t>
            </a:r>
          </a:p>
          <a:p>
            <a:r>
              <a:t>3. 电除尘设备的结构复杂，操作维护比较麻烦，运行成本较高。</a:t>
            </a:r>
          </a:p>
        </p:txBody>
      </p:sp>
      <p:sp>
        <p:nvSpPr>
          <p:cNvPr id="5" name="Text Placeholder 4"/>
          <p:cNvSpPr>
            <a:spLocks noGrp="1"/>
          </p:cNvSpPr>
          <p:nvPr>
            <p:ph type="body" idx="3"/>
          </p:nvPr>
        </p:nvSpPr>
        <p:spPr/>
        <p:txBody>
          <a:bodyPr/>
          <a:lstStyle/>
          <a:p>
            <a:r>
              <a:t>其他除尘设备</a:t>
            </a:r>
          </a:p>
        </p:txBody>
      </p:sp>
      <p:sp>
        <p:nvSpPr>
          <p:cNvPr id="6" name="Content Placeholder 5"/>
          <p:cNvSpPr>
            <a:spLocks noGrp="1"/>
          </p:cNvSpPr>
          <p:nvPr>
            <p:ph sz="half" idx="4"/>
          </p:nvPr>
        </p:nvSpPr>
        <p:spPr/>
        <p:txBody>
          <a:bodyPr/>
          <a:lstStyle/>
          <a:p>
            <a:r>
              <a:t>1. 其他除尘设备包括活性炭吸附器、催化燃烧器、生物除臭器等。</a:t>
            </a:r>
          </a:p>
          <a:p>
            <a:r>
              <a:t>2. 其他除尘设备的除尘效率和适用范围各不相同，需要根据实际情况选择使用。</a:t>
            </a:r>
          </a:p>
          <a:p>
            <a:r>
              <a:t>3. 其他除尘设备的结构和操作维护也各不相同，需要根据具体设备进行了解。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空气污染控制设备集成优化方法</a:t>
            </a:r>
          </a:p>
        </p:txBody>
      </p:sp>
      <p:sp>
        <p:nvSpPr>
          <p:cNvPr id="3" name="Subtitle 2"/>
          <p:cNvSpPr>
            <a:spLocks noGrp="1"/>
          </p:cNvSpPr>
          <p:nvPr>
            <p:ph type="subTitle" idx="1"/>
          </p:nvPr>
        </p:nvSpPr>
        <p:spPr/>
        <p:txBody>
          <a:bodyPr/>
          <a:lstStyle/>
          <a:p>
            <a:r>
              <a:t>空气污染控制设备集成优化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空气污染控制设备集成优化方法</a:t>
            </a:r>
          </a:p>
        </p:txBody>
      </p:sp>
      <p:sp>
        <p:nvSpPr>
          <p:cNvPr id="3" name="Text Placeholder 2"/>
          <p:cNvSpPr>
            <a:spLocks noGrp="1"/>
          </p:cNvSpPr>
          <p:nvPr>
            <p:ph type="body" idx="1"/>
          </p:nvPr>
        </p:nvSpPr>
        <p:spPr/>
        <p:txBody>
          <a:bodyPr/>
          <a:lstStyle/>
          <a:p>
            <a:r>
              <a:t>多目标优化方法</a:t>
            </a:r>
          </a:p>
        </p:txBody>
      </p:sp>
      <p:sp>
        <p:nvSpPr>
          <p:cNvPr id="4" name="Content Placeholder 3"/>
          <p:cNvSpPr>
            <a:spLocks noGrp="1"/>
          </p:cNvSpPr>
          <p:nvPr>
            <p:ph sz="half" idx="2"/>
          </p:nvPr>
        </p:nvSpPr>
        <p:spPr/>
        <p:txBody>
          <a:bodyPr/>
          <a:lstStyle/>
          <a:p>
            <a:r>
              <a:t>1. 多目标优化方法是解决具有多个目标的优化问题的有效工具，在空气污染控制设备集成优化中得到了广泛应用。</a:t>
            </a:r>
          </a:p>
          <a:p>
            <a:r>
              <a:t>2. 常用的多目标优化方法包括加权求和法、目标规划法、模糊推理法、进化算法等。</a:t>
            </a:r>
          </a:p>
          <a:p>
            <a:r>
              <a:t>3. 多目标优化方法的选择应根据具体问题的情况而定，以获得最优的解决方案。</a:t>
            </a:r>
          </a:p>
        </p:txBody>
      </p:sp>
      <p:sp>
        <p:nvSpPr>
          <p:cNvPr id="5" name="Text Placeholder 4"/>
          <p:cNvSpPr>
            <a:spLocks noGrp="1"/>
          </p:cNvSpPr>
          <p:nvPr>
            <p:ph type="body" idx="3"/>
          </p:nvPr>
        </p:nvSpPr>
        <p:spPr/>
        <p:txBody>
          <a:bodyPr/>
          <a:lstStyle/>
          <a:p>
            <a:r>
              <a:t>基于模型的优化方法</a:t>
            </a:r>
          </a:p>
        </p:txBody>
      </p:sp>
      <p:sp>
        <p:nvSpPr>
          <p:cNvPr id="6" name="Content Placeholder 5"/>
          <p:cNvSpPr>
            <a:spLocks noGrp="1"/>
          </p:cNvSpPr>
          <p:nvPr>
            <p:ph sz="half" idx="4"/>
          </p:nvPr>
        </p:nvSpPr>
        <p:spPr/>
        <p:txBody>
          <a:bodyPr/>
          <a:lstStyle/>
          <a:p>
            <a:r>
              <a:t>1. 基于模型的优化方法是通过建立空气污染控制设备集成系统的数学模型，然后利用优化算法求解模型得到最优解的方法。</a:t>
            </a:r>
          </a:p>
          <a:p>
            <a:r>
              <a:t>2. 常用的基于模型的优化方法包括线性规划、非线性规划、动态规划、混合整数规划等。</a:t>
            </a:r>
          </a:p>
          <a:p>
            <a:r>
              <a:t>3. 基于模型的优化方法具有较高的精度和可靠性，但对模型的建立和求解提出了较高的要求。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空气污染控制设备集成优化方法</a:t>
            </a:r>
          </a:p>
        </p:txBody>
      </p:sp>
      <p:sp>
        <p:nvSpPr>
          <p:cNvPr id="3" name="Text Placeholder 2"/>
          <p:cNvSpPr>
            <a:spLocks noGrp="1"/>
          </p:cNvSpPr>
          <p:nvPr>
            <p:ph type="body" idx="1"/>
          </p:nvPr>
        </p:nvSpPr>
        <p:spPr/>
        <p:txBody>
          <a:bodyPr/>
          <a:lstStyle/>
          <a:p>
            <a:r>
              <a:t>基于仿真的优化方法</a:t>
            </a:r>
          </a:p>
        </p:txBody>
      </p:sp>
      <p:sp>
        <p:nvSpPr>
          <p:cNvPr id="4" name="Content Placeholder 3"/>
          <p:cNvSpPr>
            <a:spLocks noGrp="1"/>
          </p:cNvSpPr>
          <p:nvPr>
            <p:ph sz="half" idx="2"/>
          </p:nvPr>
        </p:nvSpPr>
        <p:spPr/>
        <p:txBody>
          <a:bodyPr/>
          <a:lstStyle/>
          <a:p>
            <a:r>
              <a:t>1. 基于仿真的优化方法是通过对空气污染控制设备集成系统进行仿真，然后利用优化算法求解仿真结果得到最优解的方法。</a:t>
            </a:r>
          </a:p>
          <a:p>
            <a:r>
              <a:t>2. 常用的基于仿真的优化方法包括蒙特卡罗模拟、响应面法、人工神经网络等。</a:t>
            </a:r>
          </a:p>
          <a:p>
            <a:r>
              <a:t>3. 基于仿真的优化方法具有较强的鲁棒性和灵活性，但对仿真模型的建立和求解提出了较高的要求。</a:t>
            </a:r>
          </a:p>
        </p:txBody>
      </p:sp>
      <p:sp>
        <p:nvSpPr>
          <p:cNvPr id="5" name="Text Placeholder 4"/>
          <p:cNvSpPr>
            <a:spLocks noGrp="1"/>
          </p:cNvSpPr>
          <p:nvPr>
            <p:ph type="body" idx="3"/>
          </p:nvPr>
        </p:nvSpPr>
        <p:spPr/>
        <p:txBody>
          <a:bodyPr/>
          <a:lstStyle/>
          <a:p>
            <a:r>
              <a:t>基于知识的优化方法</a:t>
            </a:r>
          </a:p>
        </p:txBody>
      </p:sp>
      <p:sp>
        <p:nvSpPr>
          <p:cNvPr id="6" name="Content Placeholder 5"/>
          <p:cNvSpPr>
            <a:spLocks noGrp="1"/>
          </p:cNvSpPr>
          <p:nvPr>
            <p:ph sz="half" idx="4"/>
          </p:nvPr>
        </p:nvSpPr>
        <p:spPr/>
        <p:txBody>
          <a:bodyPr/>
          <a:lstStyle/>
          <a:p>
            <a:r>
              <a:t>1. 基于知识的优化方法是利用专家知识和经验来辅助优化过程，以获得更优的解决方案的方法。</a:t>
            </a:r>
          </a:p>
          <a:p>
            <a:r>
              <a:t>2. 常用的基于知识的优化方法包括启发式算法、模糊推理、人工神经网络等。</a:t>
            </a:r>
          </a:p>
          <a:p>
            <a:r>
              <a:t>3. 基于知识的优化方法具有较强的鲁棒性和灵活性，但对专家知识和经验的依赖性较强。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空气污染控制设备集成优化方法</a:t>
            </a:r>
          </a:p>
        </p:txBody>
      </p:sp>
      <p:sp>
        <p:nvSpPr>
          <p:cNvPr id="3" name="Text Placeholder 2"/>
          <p:cNvSpPr>
            <a:spLocks noGrp="1"/>
          </p:cNvSpPr>
          <p:nvPr>
            <p:ph type="body" idx="1"/>
          </p:nvPr>
        </p:nvSpPr>
        <p:spPr/>
        <p:txBody>
          <a:bodyPr/>
          <a:lstStyle/>
          <a:p>
            <a:r>
              <a:t>智能优化方法</a:t>
            </a:r>
          </a:p>
        </p:txBody>
      </p:sp>
      <p:sp>
        <p:nvSpPr>
          <p:cNvPr id="4" name="Content Placeholder 3"/>
          <p:cNvSpPr>
            <a:spLocks noGrp="1"/>
          </p:cNvSpPr>
          <p:nvPr>
            <p:ph sz="half" idx="2"/>
          </p:nvPr>
        </p:nvSpPr>
        <p:spPr/>
        <p:txBody>
          <a:bodyPr/>
          <a:lstStyle/>
          <a:p>
            <a:r>
              <a:t>1. 智能优化方法是利用人工智能技术来辅助优化过程，以获得更优的解决方案的方法。</a:t>
            </a:r>
          </a:p>
          <a:p>
            <a:r>
              <a:t>2. 常用的智能优化方法包括遗传算法、粒子群优化算法、蚁群优化算法等。</a:t>
            </a:r>
          </a:p>
          <a:p>
            <a:r>
              <a:t>3. 智能优化方法具有较强的鲁棒性和灵活性，但对计算资源和算法参数的设置提出了较高的要求。</a:t>
            </a:r>
          </a:p>
        </p:txBody>
      </p:sp>
      <p:sp>
        <p:nvSpPr>
          <p:cNvPr id="5" name="Text Placeholder 4"/>
          <p:cNvSpPr>
            <a:spLocks noGrp="1"/>
          </p:cNvSpPr>
          <p:nvPr>
            <p:ph type="body" idx="3"/>
          </p:nvPr>
        </p:nvSpPr>
        <p:spPr/>
        <p:txBody>
          <a:bodyPr/>
          <a:lstStyle/>
          <a:p>
            <a:r>
              <a:t>集成优化方法</a:t>
            </a:r>
          </a:p>
        </p:txBody>
      </p:sp>
      <p:sp>
        <p:nvSpPr>
          <p:cNvPr id="6" name="Content Placeholder 5"/>
          <p:cNvSpPr>
            <a:spLocks noGrp="1"/>
          </p:cNvSpPr>
          <p:nvPr>
            <p:ph sz="half" idx="4"/>
          </p:nvPr>
        </p:nvSpPr>
        <p:spPr/>
        <p:txBody>
          <a:bodyPr/>
          <a:lstStyle/>
          <a:p>
            <a:r>
              <a:t>1. 集成优化方法是将多种优化方法结合起来，以获得更优的解决方案的方法。</a:t>
            </a:r>
          </a:p>
          <a:p>
            <a:r>
              <a:t>2. 常用的集成优化方法包括多目标优化方法、基于模型的优化方法、基于仿真的优化方法、基于知识的优化方法和智能优化方法等。</a:t>
            </a:r>
          </a:p>
          <a:p>
            <a:r>
              <a:t>3. 集成优化方法具有较强的鲁棒性和灵活性，但对优化方法的选择和集成方式提出了较高的要求。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空气污染控制设备优化模型设计</a:t>
            </a:r>
          </a:p>
        </p:txBody>
      </p:sp>
      <p:sp>
        <p:nvSpPr>
          <p:cNvPr id="3" name="Subtitle 2"/>
          <p:cNvSpPr>
            <a:spLocks noGrp="1"/>
          </p:cNvSpPr>
          <p:nvPr>
            <p:ph type="subTitle" idx="1"/>
          </p:nvPr>
        </p:nvSpPr>
        <p:spPr/>
        <p:txBody>
          <a:bodyPr/>
          <a:lstStyle/>
          <a:p>
            <a:r>
              <a:t>空气污染控制设备集成优化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空气污染控制设备优化模型设计</a:t>
            </a:r>
          </a:p>
        </p:txBody>
      </p:sp>
      <p:sp>
        <p:nvSpPr>
          <p:cNvPr id="3" name="Text Placeholder 2"/>
          <p:cNvSpPr>
            <a:spLocks noGrp="1"/>
          </p:cNvSpPr>
          <p:nvPr>
            <p:ph type="body" idx="1"/>
          </p:nvPr>
        </p:nvSpPr>
        <p:spPr/>
        <p:txBody>
          <a:bodyPr/>
          <a:lstStyle/>
          <a:p>
            <a:r>
              <a:t>空气污染控制设备集成优化模型设计的基本原理</a:t>
            </a:r>
          </a:p>
        </p:txBody>
      </p:sp>
      <p:sp>
        <p:nvSpPr>
          <p:cNvPr id="4" name="Content Placeholder 3"/>
          <p:cNvSpPr>
            <a:spLocks noGrp="1"/>
          </p:cNvSpPr>
          <p:nvPr>
            <p:ph sz="half" idx="2"/>
          </p:nvPr>
        </p:nvSpPr>
        <p:spPr/>
        <p:txBody>
          <a:bodyPr/>
          <a:lstStyle/>
          <a:p>
            <a:r>
              <a:t>1. 空气污染控制设备集成优化模型是一种基于数学规划的优化模型，用于确定最优的空气污染控制设备组合，以达到预期的污染物排放标准。</a:t>
            </a:r>
          </a:p>
          <a:p>
            <a:r>
              <a:t>2. 该模型考虑了多种污染物排放源，包括固定源、移动源和区域源。</a:t>
            </a:r>
          </a:p>
          <a:p>
            <a:r>
              <a:t>3. 模型的目标函数通常是污染物排放总量的最小化，约束条件包括污染物排放标准、设备投资成本和运行成本等。</a:t>
            </a:r>
          </a:p>
        </p:txBody>
      </p:sp>
      <p:sp>
        <p:nvSpPr>
          <p:cNvPr id="5" name="Text Placeholder 4"/>
          <p:cNvSpPr>
            <a:spLocks noGrp="1"/>
          </p:cNvSpPr>
          <p:nvPr>
            <p:ph type="body" idx="3"/>
          </p:nvPr>
        </p:nvSpPr>
        <p:spPr/>
        <p:txBody>
          <a:bodyPr/>
          <a:lstStyle/>
          <a:p>
            <a:r>
              <a:t>空气污染控制设备集成优化模型设计的主要方法</a:t>
            </a:r>
          </a:p>
        </p:txBody>
      </p:sp>
      <p:sp>
        <p:nvSpPr>
          <p:cNvPr id="6" name="Content Placeholder 5"/>
          <p:cNvSpPr>
            <a:spLocks noGrp="1"/>
          </p:cNvSpPr>
          <p:nvPr>
            <p:ph sz="half" idx="4"/>
          </p:nvPr>
        </p:nvSpPr>
        <p:spPr/>
        <p:txBody>
          <a:bodyPr/>
          <a:lstStyle/>
          <a:p>
            <a:r>
              <a:t>1. 线性规划模型：这是一种最常见的空气污染控制设备集成优化模型，它假设污染物排放与设备投资成本和运行成本之间存在线性关系。</a:t>
            </a:r>
          </a:p>
          <a:p>
            <a:r>
              <a:t>2. 非线性规划模型：这种模型考虑了污染物排放与设备投资成本和运行成本之间的非线性关系，它可以更好地反映实际情况，但求解难度更大。</a:t>
            </a:r>
          </a:p>
          <a:p>
            <a:r>
              <a:t>3. 混合整数线性规划模型：这种模型结合了线性规划模型和整数规划模型，它可以用于解决具有离散变量的优化问题，例如当选择空气污染控制设备时需要考虑设备的类型和数量。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空气污染控制设备集成优化目标</a:t>
            </a:r>
          </a:p>
        </p:txBody>
      </p:sp>
      <p:sp>
        <p:nvSpPr>
          <p:cNvPr id="3" name="Subtitle 2"/>
          <p:cNvSpPr>
            <a:spLocks noGrp="1"/>
          </p:cNvSpPr>
          <p:nvPr>
            <p:ph type="subTitle" idx="1"/>
          </p:nvPr>
        </p:nvSpPr>
        <p:spPr/>
        <p:txBody>
          <a:bodyPr/>
          <a:lstStyle/>
          <a:p>
            <a:r>
              <a:t>空气污染控制设备集成优化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空气污染控制设备集成优化目标</a:t>
            </a:r>
          </a:p>
        </p:txBody>
      </p:sp>
      <p:sp>
        <p:nvSpPr>
          <p:cNvPr id="3" name="Text Placeholder 2"/>
          <p:cNvSpPr>
            <a:spLocks noGrp="1"/>
          </p:cNvSpPr>
          <p:nvPr>
            <p:ph type="body" idx="1"/>
          </p:nvPr>
        </p:nvSpPr>
        <p:spPr/>
        <p:txBody>
          <a:bodyPr/>
          <a:lstStyle/>
          <a:p>
            <a:r>
              <a:t>工艺技术优化</a:t>
            </a:r>
          </a:p>
        </p:txBody>
      </p:sp>
      <p:sp>
        <p:nvSpPr>
          <p:cNvPr id="4" name="Content Placeholder 3"/>
          <p:cNvSpPr>
            <a:spLocks noGrp="1"/>
          </p:cNvSpPr>
          <p:nvPr>
            <p:ph sz="half" idx="2"/>
          </p:nvPr>
        </p:nvSpPr>
        <p:spPr/>
        <p:txBody>
          <a:bodyPr/>
          <a:lstStyle/>
          <a:p>
            <a:r>
              <a:t>1. 优化工艺流程：通过对工艺流程进行优化，减少污染物的产生，从而减少对空气污染控制设备的需求。</a:t>
            </a:r>
          </a:p>
          <a:p>
            <a:r>
              <a:t>2. 改进工艺设备：改进工艺设备的设计和操作条件，提高生产效率，减少污染物的排放。</a:t>
            </a:r>
          </a:p>
          <a:p>
            <a:r>
              <a:t>3. 采用清洁生产技术：采用清洁生产技术，减少污染物的产生，提高资源利用率。</a:t>
            </a:r>
          </a:p>
        </p:txBody>
      </p:sp>
      <p:sp>
        <p:nvSpPr>
          <p:cNvPr id="5" name="Text Placeholder 4"/>
          <p:cNvSpPr>
            <a:spLocks noGrp="1"/>
          </p:cNvSpPr>
          <p:nvPr>
            <p:ph type="body" idx="3"/>
          </p:nvPr>
        </p:nvSpPr>
        <p:spPr/>
        <p:txBody>
          <a:bodyPr/>
          <a:lstStyle/>
          <a:p>
            <a:r>
              <a:t>设备选型优化</a:t>
            </a:r>
          </a:p>
        </p:txBody>
      </p:sp>
      <p:sp>
        <p:nvSpPr>
          <p:cNvPr id="6" name="Content Placeholder 5"/>
          <p:cNvSpPr>
            <a:spLocks noGrp="1"/>
          </p:cNvSpPr>
          <p:nvPr>
            <p:ph sz="half" idx="4"/>
          </p:nvPr>
        </p:nvSpPr>
        <p:spPr/>
        <p:txBody>
          <a:bodyPr/>
          <a:lstStyle/>
          <a:p>
            <a:r>
              <a:t>1. 选择合适的污染控制设备：根据污染物的性质、浓度、气量等因素，选择合适的污染控制设备，以达到最佳的污染控制效果。</a:t>
            </a:r>
          </a:p>
          <a:p>
            <a:r>
              <a:t>2. 优化设备参数：优化设备的参数，如风量、风速、温度、压力等，以提高设备的运行效率和污染控制效果。</a:t>
            </a:r>
          </a:p>
          <a:p>
            <a:r>
              <a:t>3. 优化设备布局：优化设备的布局，减少设备之间的干扰，提高设备的运行效率和污染控制效果。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空气污染控制设备集成优化目标</a:t>
            </a:r>
          </a:p>
        </p:txBody>
      </p:sp>
      <p:sp>
        <p:nvSpPr>
          <p:cNvPr id="3" name="Text Placeholder 2"/>
          <p:cNvSpPr>
            <a:spLocks noGrp="1"/>
          </p:cNvSpPr>
          <p:nvPr>
            <p:ph type="body" idx="1"/>
          </p:nvPr>
        </p:nvSpPr>
        <p:spPr/>
        <p:txBody>
          <a:bodyPr/>
          <a:lstStyle/>
          <a:p>
            <a:r>
              <a:t>运行参数优化</a:t>
            </a:r>
          </a:p>
        </p:txBody>
      </p:sp>
      <p:sp>
        <p:nvSpPr>
          <p:cNvPr id="4" name="Content Placeholder 3"/>
          <p:cNvSpPr>
            <a:spLocks noGrp="1"/>
          </p:cNvSpPr>
          <p:nvPr>
            <p:ph sz="half" idx="2"/>
          </p:nvPr>
        </p:nvSpPr>
        <p:spPr/>
        <p:txBody>
          <a:bodyPr/>
          <a:lstStyle/>
          <a:p>
            <a:r>
              <a:t>1. 优化设备运行参数：优化设备的运行参数，如风量、风速、温度、压力等，以提高设备的运行效率和污染控制效果。</a:t>
            </a:r>
          </a:p>
          <a:p>
            <a:r>
              <a:t>2. 优化设备维护计划：制定合理的设备维护计划，及时发现和修复设备故障，提高设备的运行效率和污染控制效果。</a:t>
            </a:r>
          </a:p>
          <a:p>
            <a:r>
              <a:t>3. 优化设备运行条件：优化设备的运行条件，如温度、湿度、压力等，以提高设备的运行效率和污染控制效果。</a:t>
            </a:r>
          </a:p>
        </p:txBody>
      </p:sp>
      <p:sp>
        <p:nvSpPr>
          <p:cNvPr id="5" name="Text Placeholder 4"/>
          <p:cNvSpPr>
            <a:spLocks noGrp="1"/>
          </p:cNvSpPr>
          <p:nvPr>
            <p:ph type="body" idx="3"/>
          </p:nvPr>
        </p:nvSpPr>
        <p:spPr/>
        <p:txBody>
          <a:bodyPr/>
          <a:lstStyle/>
          <a:p>
            <a:r>
              <a:t>系统集成优化</a:t>
            </a:r>
          </a:p>
        </p:txBody>
      </p:sp>
      <p:sp>
        <p:nvSpPr>
          <p:cNvPr id="6" name="Content Placeholder 5"/>
          <p:cNvSpPr>
            <a:spLocks noGrp="1"/>
          </p:cNvSpPr>
          <p:nvPr>
            <p:ph sz="half" idx="4"/>
          </p:nvPr>
        </p:nvSpPr>
        <p:spPr/>
        <p:txBody>
          <a:bodyPr/>
          <a:lstStyle/>
          <a:p>
            <a:r>
              <a:t>1. 优化设备之间的连接方式：优化设备之间的连接方式，减少设备之间的阻力，提高系统的运行效率和污染控制效果。</a:t>
            </a:r>
          </a:p>
          <a:p>
            <a:r>
              <a:t>2. 优化系统控制策略：优化系统控制策略，提高系统的稳定性和可靠性，提高系统的运行效率和污染控制效果。</a:t>
            </a:r>
          </a:p>
          <a:p>
            <a:r>
              <a:t>3. 优化系统运行参数：优化系统的运行参数，如风量、风速、温度、压力等，以提高系统的运行效率和污染控制效果。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空气污染控制设备集成优化目标</a:t>
            </a:r>
          </a:p>
        </p:txBody>
      </p:sp>
      <p:sp>
        <p:nvSpPr>
          <p:cNvPr id="3" name="Text Placeholder 2"/>
          <p:cNvSpPr>
            <a:spLocks noGrp="1"/>
          </p:cNvSpPr>
          <p:nvPr>
            <p:ph type="body" idx="1"/>
          </p:nvPr>
        </p:nvSpPr>
        <p:spPr/>
        <p:txBody>
          <a:bodyPr/>
          <a:lstStyle/>
          <a:p>
            <a:r>
              <a:t>能耗优化</a:t>
            </a:r>
          </a:p>
        </p:txBody>
      </p:sp>
      <p:sp>
        <p:nvSpPr>
          <p:cNvPr id="4" name="Content Placeholder 3"/>
          <p:cNvSpPr>
            <a:spLocks noGrp="1"/>
          </p:cNvSpPr>
          <p:nvPr>
            <p:ph sz="half" idx="2"/>
          </p:nvPr>
        </p:nvSpPr>
        <p:spPr/>
        <p:txBody>
          <a:bodyPr/>
          <a:lstStyle/>
          <a:p>
            <a:r>
              <a:t>1. 选择节能型设备：选择节能型设备，降低系统的能耗。</a:t>
            </a:r>
          </a:p>
          <a:p>
            <a:r>
              <a:t>2. 优化设备运行参数：优化设备的运行参数，提高设备的运行效率，降低系统的能耗。</a:t>
            </a:r>
          </a:p>
          <a:p>
            <a:r>
              <a:t>3. 优化系统控制策略：优化系统控制策略，提高系统的稳定性和可靠性，降低系统的能耗。</a:t>
            </a:r>
          </a:p>
        </p:txBody>
      </p:sp>
      <p:sp>
        <p:nvSpPr>
          <p:cNvPr id="5" name="Text Placeholder 4"/>
          <p:cNvSpPr>
            <a:spLocks noGrp="1"/>
          </p:cNvSpPr>
          <p:nvPr>
            <p:ph type="body" idx="3"/>
          </p:nvPr>
        </p:nvSpPr>
        <p:spPr/>
        <p:txBody>
          <a:bodyPr/>
          <a:lstStyle/>
          <a:p>
            <a:r>
              <a:t>经济效益优化</a:t>
            </a:r>
          </a:p>
        </p:txBody>
      </p:sp>
      <p:sp>
        <p:nvSpPr>
          <p:cNvPr id="6" name="Content Placeholder 5"/>
          <p:cNvSpPr>
            <a:spLocks noGrp="1"/>
          </p:cNvSpPr>
          <p:nvPr>
            <p:ph sz="half" idx="4"/>
          </p:nvPr>
        </p:nvSpPr>
        <p:spPr/>
        <p:txBody>
          <a:bodyPr/>
          <a:lstStyle/>
          <a:p>
            <a:r>
              <a:t>1. 降低投资成本：通过优化设备选型、优化设备运行参数等措施，降低系统的投资成本。</a:t>
            </a:r>
          </a:p>
          <a:p>
            <a:r>
              <a:t>2. 降低运行成本：通过优化设备运行参数、优化系统控制策略等措施，降低系统的运行成本。</a:t>
            </a:r>
          </a:p>
          <a:p>
            <a:r>
              <a:t>3. 提高经济效益：通过优化系统集成、优化能耗等措施，提高系统的经济效益。</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https://d.book118.com/237150111065006053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空气污染控制设备分类及特点</vt:lpstr>
      <vt:lpstr> 空气污染控制设备分类及特点</vt:lpstr>
      <vt:lpstr> 空气污染控制设备分类及特点</vt:lpstr>
      <vt:lpstr> 空气污染控制设备分类及特点</vt:lpstr>
      <vt:lpstr> 空气污染控制设备集成优化方法</vt:lpstr>
      <vt:lpstr> 空气污染控制设备集成优化方法</vt:lpstr>
      <vt:lpstr> 空气污染控制设备集成优化方法</vt:lpstr>
      <vt:lpstr> 空气污染控制设备集成优化方法</vt:lpstr>
      <vt:lpstr> 空气污染控制设备优化模型设计</vt:lpstr>
      <vt:lpstr> 空气污染控制设备优化模型设计</vt:lpstr>
      <vt:lpstr> 空气污染控制设备集成优化目标</vt:lpstr>
      <vt:lpstr> 空气污染控制设备集成优化目标</vt:lpstr>
      <vt:lpstr> 空气污染控制设备集成优化目标</vt:lpstr>
      <vt:lpstr> 空气污染控制设备集成优化目标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2024-09-27T07:16:52.039</cp:lastPrinted>
  <dcterms:created xsi:type="dcterms:W3CDTF">2024-09-26T23:16:52Z</dcterms:created>
  <dcterms:modified xsi:type="dcterms:W3CDTF">2024-09-26T23:16:54Z</dcterms:modified>
</cp:coreProperties>
</file>