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60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305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image" Target="../media/image4.jpeg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tags" Target="../tags/tag4.xml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10" Type="http://schemas.openxmlformats.org/officeDocument/2006/relationships/tags" Target="../tags/tag20.xml" /><Relationship Id="rId11" Type="http://schemas.openxmlformats.org/officeDocument/2006/relationships/tags" Target="../tags/tag21.xml" /><Relationship Id="rId12" Type="http://schemas.openxmlformats.org/officeDocument/2006/relationships/tags" Target="../tags/tag22.xml" /><Relationship Id="rId13" Type="http://schemas.openxmlformats.org/officeDocument/2006/relationships/tags" Target="../tags/tag2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image" Target="../media/image6.png" /><Relationship Id="rId8" Type="http://schemas.openxmlformats.org/officeDocument/2006/relationships/tags" Target="../tags/tag19.xml" /><Relationship Id="rId9" Type="http://schemas.openxmlformats.org/officeDocument/2006/relationships/image" Target="../media/image7.png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8.png" /><Relationship Id="rId3" Type="http://schemas.openxmlformats.org/officeDocument/2006/relationships/tags" Target="../tags/tag25.xml" /><Relationship Id="rId4" Type="http://schemas.openxmlformats.org/officeDocument/2006/relationships/image" Target="../media/image9.png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png" /><Relationship Id="rId10" Type="http://schemas.openxmlformats.org/officeDocument/2006/relationships/tags" Target="../tags/tag36.xml" /><Relationship Id="rId11" Type="http://schemas.openxmlformats.org/officeDocument/2006/relationships/image" Target="../media/image14.jpeg" /><Relationship Id="rId12" Type="http://schemas.openxmlformats.org/officeDocument/2006/relationships/tags" Target="../tags/tag37.xml" /><Relationship Id="rId13" Type="http://schemas.openxmlformats.org/officeDocument/2006/relationships/tags" Target="../tags/tag38.xml" /><Relationship Id="rId14" Type="http://schemas.openxmlformats.org/officeDocument/2006/relationships/tags" Target="../tags/tag39.xml" /><Relationship Id="rId15" Type="http://schemas.openxmlformats.org/officeDocument/2006/relationships/tags" Target="../tags/tag40.xml" /><Relationship Id="rId16" Type="http://schemas.openxmlformats.org/officeDocument/2006/relationships/tags" Target="../tags/tag41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image" Target="../media/image11.png" /><Relationship Id="rId4" Type="http://schemas.openxmlformats.org/officeDocument/2006/relationships/tags" Target="../tags/tag32.xml" /><Relationship Id="rId5" Type="http://schemas.openxmlformats.org/officeDocument/2006/relationships/image" Target="../media/image12.png" /><Relationship Id="rId6" Type="http://schemas.openxmlformats.org/officeDocument/2006/relationships/tags" Target="../tags/tag33.xml" /><Relationship Id="rId7" Type="http://schemas.openxmlformats.org/officeDocument/2006/relationships/image" Target="../media/image13.png" /><Relationship Id="rId8" Type="http://schemas.openxmlformats.org/officeDocument/2006/relationships/tags" Target="../tags/tag34.xml" /><Relationship Id="rId9" Type="http://schemas.openxmlformats.org/officeDocument/2006/relationships/tags" Target="../tags/tag3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tags" Target="../tags/tag50.xml" /><Relationship Id="rId12" Type="http://schemas.openxmlformats.org/officeDocument/2006/relationships/tags" Target="../tags/tag51.xml" /><Relationship Id="rId13" Type="http://schemas.openxmlformats.org/officeDocument/2006/relationships/tags" Target="../tags/tag52.xml" /><Relationship Id="rId14" Type="http://schemas.openxmlformats.org/officeDocument/2006/relationships/tags" Target="../tags/tag5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image" Target="../media/image15.png" /><Relationship Id="rId6" Type="http://schemas.openxmlformats.org/officeDocument/2006/relationships/tags" Target="../tags/tag46.xml" /><Relationship Id="rId7" Type="http://schemas.openxmlformats.org/officeDocument/2006/relationships/image" Target="../media/image16.png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10" Type="http://schemas.openxmlformats.org/officeDocument/2006/relationships/tags" Target="../tags/tag61.xml" /><Relationship Id="rId11" Type="http://schemas.openxmlformats.org/officeDocument/2006/relationships/tags" Target="../tags/tag62.xml" /><Relationship Id="rId12" Type="http://schemas.openxmlformats.org/officeDocument/2006/relationships/tags" Target="../tags/tag63.xml" /><Relationship Id="rId13" Type="http://schemas.openxmlformats.org/officeDocument/2006/relationships/tags" Target="../tags/tag64.xml" /><Relationship Id="rId14" Type="http://schemas.openxmlformats.org/officeDocument/2006/relationships/tags" Target="../tags/tag65.xml" /><Relationship Id="rId15" Type="http://schemas.openxmlformats.org/officeDocument/2006/relationships/tags" Target="../tags/tag66.xml" /><Relationship Id="rId16" Type="http://schemas.openxmlformats.org/officeDocument/2006/relationships/tags" Target="../tags/tag67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image" Target="../media/image16.png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16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6.png" /><Relationship Id="rId2" Type="http://schemas.openxmlformats.org/officeDocument/2006/relationships/tags" Target="../tags/tag78.xml" /><Relationship Id="rId3" Type="http://schemas.openxmlformats.org/officeDocument/2006/relationships/image" Target="../media/image15.png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2" Type="http://schemas.openxmlformats.org/officeDocument/2006/relationships/tags" Target="../tags/tag83.xml" /><Relationship Id="rId3" Type="http://schemas.openxmlformats.org/officeDocument/2006/relationships/image" Target="../media/image16.png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89.xml" /><Relationship Id="rId3" Type="http://schemas.openxmlformats.org/officeDocument/2006/relationships/image" Target="../media/image16.png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7.png" /><Relationship Id="rId10" Type="http://schemas.openxmlformats.org/officeDocument/2006/relationships/tags" Target="../tags/tag10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image" Target="../media/image18.png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63D59C-5275-4E49-AA73-0B49970A9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42E5E7-0CBC-459A-AF07-93C01303A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F5ACBB-8E0B-4F58-86CD-03B9C89EE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BA48C4-8F48-420B-B1FA-60237E450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2317C6-9219-48DC-996C-A393590E9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73356D-0654-447B-A086-4568927E5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6D5CC3-7E74-437E-A3A1-E416940A7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B8EEC4-9F2E-4747-BC06-62E4160BB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239056-00B1-4E29-BD24-0D9B673FC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B66E62-996F-41F7-A958-331A8B823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1908A7-0007-47DF-AAE7-D8D64B2A5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VCG211374620543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8075295" y="0"/>
            <a:ext cx="4116705" cy="5865495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59" name="图片 53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037590" y="2194560"/>
            <a:ext cx="3822700" cy="3286125"/>
          </a:xfrm>
          <a:custGeom>
            <a:gdLst>
              <a:gd name="connsiteX0" fmla="*/ 1865492 w 4034661"/>
              <a:gd name="connsiteY0" fmla="*/ 0 h 3319681"/>
              <a:gd name="connsiteX1" fmla="*/ 3014041 w 4034661"/>
              <a:gd name="connsiteY1" fmla="*/ 0 h 3319681"/>
              <a:gd name="connsiteX2" fmla="*/ 4023360 w 4034661"/>
              <a:gd name="connsiteY2" fmla="*/ 1211183 h 3319681"/>
              <a:gd name="connsiteX3" fmla="*/ 4012602 w 4034661"/>
              <a:gd name="connsiteY3" fmla="*/ 1437093 h 3319681"/>
              <a:gd name="connsiteX4" fmla="*/ 3388658 w 4034661"/>
              <a:gd name="connsiteY4" fmla="*/ 2566646 h 3319681"/>
              <a:gd name="connsiteX5" fmla="*/ 2000922 w 4034661"/>
              <a:gd name="connsiteY5" fmla="*/ 3319681 h 3319681"/>
              <a:gd name="connsiteX6" fmla="*/ 602428 w 4034661"/>
              <a:gd name="connsiteY6" fmla="*/ 3298166 h 3319681"/>
              <a:gd name="connsiteX7" fmla="*/ 0 w 4034661"/>
              <a:gd name="connsiteY7" fmla="*/ 2540273 h 3319681"/>
              <a:gd name="connsiteX8" fmla="*/ 0 w 4034661"/>
              <a:gd name="connsiteY8" fmla="*/ 1896598 h 3319681"/>
              <a:gd name="connsiteX9" fmla="*/ 86061 w 4034661"/>
              <a:gd name="connsiteY9" fmla="*/ 1146637 h 3319681"/>
              <a:gd name="connsiteX10" fmla="*/ 139849 w 4034661"/>
              <a:gd name="connsiteY10" fmla="*/ 1071333 h 3319681"/>
              <a:gd name="connsiteX11" fmla="*/ 1032734 w 4034661"/>
              <a:gd name="connsiteY11" fmla="*/ 178448 h 3319681"/>
              <a:gd name="connsiteX12" fmla="*/ 1865492 w 4034661"/>
              <a:gd name="connsiteY12" fmla="*/ 0 h 3319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034661" h="3319681">
                <a:moveTo>
                  <a:pt x="1865492" y="0"/>
                </a:moveTo>
                <a:lnTo>
                  <a:pt x="3014041" y="0"/>
                </a:lnTo>
                <a:lnTo>
                  <a:pt x="4023360" y="1211183"/>
                </a:lnTo>
                <a:cubicBezTo>
                  <a:pt x="4036862" y="1373220"/>
                  <a:pt x="4043484" y="1298123"/>
                  <a:pt x="4012602" y="1437093"/>
                </a:cubicBezTo>
                <a:lnTo>
                  <a:pt x="3388658" y="2566646"/>
                </a:lnTo>
                <a:lnTo>
                  <a:pt x="2000922" y="3319681"/>
                </a:lnTo>
                <a:lnTo>
                  <a:pt x="602428" y="3298166"/>
                </a:lnTo>
                <a:lnTo>
                  <a:pt x="0" y="2540273"/>
                </a:lnTo>
                <a:lnTo>
                  <a:pt x="0" y="1896598"/>
                </a:lnTo>
                <a:lnTo>
                  <a:pt x="86061" y="1146637"/>
                </a:lnTo>
                <a:lnTo>
                  <a:pt x="139849" y="1071333"/>
                </a:lnTo>
                <a:lnTo>
                  <a:pt x="1032734" y="178448"/>
                </a:lnTo>
                <a:lnTo>
                  <a:pt x="1865492" y="0"/>
                </a:lnTo>
                <a:close/>
              </a:path>
            </a:pathLst>
          </a:custGeom>
        </p:spPr>
      </p:pic>
      <p:pic>
        <p:nvPicPr>
          <p:cNvPr id="2097161" name="VCG211374620543" descr="图片包含 地图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329815"/>
            <a:ext cx="4485005" cy="4720590"/>
          </a:xfrm>
          <a:custGeom>
            <a:gdLst>
              <a:gd name="connsiteX0" fmla="*/ 0 w 4733364"/>
              <a:gd name="connsiteY0" fmla="*/ 0 h 4768947"/>
              <a:gd name="connsiteX1" fmla="*/ 882127 w 4733364"/>
              <a:gd name="connsiteY1" fmla="*/ 67855 h 4768947"/>
              <a:gd name="connsiteX2" fmla="*/ 1495313 w 4733364"/>
              <a:gd name="connsiteY2" fmla="*/ 465888 h 4768947"/>
              <a:gd name="connsiteX3" fmla="*/ 1645920 w 4733364"/>
              <a:gd name="connsiteY3" fmla="*/ 584222 h 4768947"/>
              <a:gd name="connsiteX4" fmla="*/ 2657138 w 4733364"/>
              <a:gd name="connsiteY4" fmla="*/ 1391046 h 4768947"/>
              <a:gd name="connsiteX5" fmla="*/ 3732903 w 4733364"/>
              <a:gd name="connsiteY5" fmla="*/ 2660448 h 4768947"/>
              <a:gd name="connsiteX6" fmla="*/ 3818964 w 4733364"/>
              <a:gd name="connsiteY6" fmla="*/ 2811055 h 4768947"/>
              <a:gd name="connsiteX7" fmla="*/ 4528969 w 4733364"/>
              <a:gd name="connsiteY7" fmla="*/ 3434999 h 4768947"/>
              <a:gd name="connsiteX8" fmla="*/ 4733364 w 4733364"/>
              <a:gd name="connsiteY8" fmla="*/ 3940608 h 4768947"/>
              <a:gd name="connsiteX9" fmla="*/ 4367604 w 4733364"/>
              <a:gd name="connsiteY9" fmla="*/ 4392429 h 4768947"/>
              <a:gd name="connsiteX10" fmla="*/ 2592593 w 4733364"/>
              <a:gd name="connsiteY10" fmla="*/ 4768947 h 4768947"/>
              <a:gd name="connsiteX11" fmla="*/ 2248348 w 4733364"/>
              <a:gd name="connsiteY11" fmla="*/ 4768947 h 4768947"/>
              <a:gd name="connsiteX12" fmla="*/ 0 w 4733364"/>
              <a:gd name="connsiteY12" fmla="*/ 4737131 h 4768947"/>
              <a:gd name="connsiteX13" fmla="*/ 0 w 4733364"/>
              <a:gd name="connsiteY13" fmla="*/ 0 h 47689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33364" h="4768947">
                <a:moveTo>
                  <a:pt x="0" y="0"/>
                </a:moveTo>
                <a:lnTo>
                  <a:pt x="882127" y="67855"/>
                </a:lnTo>
                <a:lnTo>
                  <a:pt x="1495313" y="465888"/>
                </a:lnTo>
                <a:cubicBezTo>
                  <a:pt x="1641755" y="567271"/>
                  <a:pt x="1609805" y="511996"/>
                  <a:pt x="1645920" y="584222"/>
                </a:cubicBezTo>
                <a:lnTo>
                  <a:pt x="2657138" y="1391046"/>
                </a:lnTo>
                <a:lnTo>
                  <a:pt x="3732903" y="2660448"/>
                </a:lnTo>
                <a:cubicBezTo>
                  <a:pt x="3801985" y="2798612"/>
                  <a:pt x="3763430" y="2755521"/>
                  <a:pt x="3818964" y="2811055"/>
                </a:cubicBezTo>
                <a:lnTo>
                  <a:pt x="4528969" y="3434999"/>
                </a:lnTo>
                <a:lnTo>
                  <a:pt x="4733364" y="3940608"/>
                </a:lnTo>
                <a:lnTo>
                  <a:pt x="4367604" y="4392429"/>
                </a:lnTo>
                <a:lnTo>
                  <a:pt x="2592593" y="4768947"/>
                </a:lnTo>
                <a:lnTo>
                  <a:pt x="2248348" y="4768947"/>
                </a:lnTo>
                <a:lnTo>
                  <a:pt x="0" y="4737131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1048674" name="任意多边形: 形状 40"/>
          <p:cNvSpPr/>
          <p:nvPr>
            <p:custDataLst>
              <p:tags r:id="rId7"/>
            </p:custDataLst>
          </p:nvPr>
        </p:nvSpPr>
        <p:spPr>
          <a:xfrm>
            <a:off x="7114222" y="3608070"/>
            <a:ext cx="538480" cy="2016125"/>
          </a:xfrm>
          <a:custGeom>
            <a:gdLst>
              <a:gd name="connsiteX0" fmla="*/ 308281 w 616562"/>
              <a:gd name="connsiteY0" fmla="*/ 0 h 2030045"/>
              <a:gd name="connsiteX1" fmla="*/ 525522 w 616562"/>
              <a:gd name="connsiteY1" fmla="*/ 177056 h 2030045"/>
              <a:gd name="connsiteX2" fmla="*/ 526228 w 616562"/>
              <a:gd name="connsiteY2" fmla="*/ 184058 h 2030045"/>
              <a:gd name="connsiteX3" fmla="*/ 553800 w 616562"/>
              <a:gd name="connsiteY3" fmla="*/ 189624 h 2030045"/>
              <a:gd name="connsiteX4" fmla="*/ 616562 w 616562"/>
              <a:gd name="connsiteY4" fmla="*/ 284311 h 2030045"/>
              <a:gd name="connsiteX5" fmla="*/ 616562 w 616562"/>
              <a:gd name="connsiteY5" fmla="*/ 591468 h 2030045"/>
              <a:gd name="connsiteX6" fmla="*/ 616562 w 616562"/>
              <a:gd name="connsiteY6" fmla="*/ 873525 h 2030045"/>
              <a:gd name="connsiteX7" fmla="*/ 616562 w 616562"/>
              <a:gd name="connsiteY7" fmla="*/ 1156521 h 2030045"/>
              <a:gd name="connsiteX8" fmla="*/ 616562 w 616562"/>
              <a:gd name="connsiteY8" fmla="*/ 1438578 h 2030045"/>
              <a:gd name="connsiteX9" fmla="*/ 616562 w 616562"/>
              <a:gd name="connsiteY9" fmla="*/ 1745733 h 2030045"/>
              <a:gd name="connsiteX10" fmla="*/ 553800 w 616562"/>
              <a:gd name="connsiteY10" fmla="*/ 1840420 h 2030045"/>
              <a:gd name="connsiteX11" fmla="*/ 526228 w 616562"/>
              <a:gd name="connsiteY11" fmla="*/ 1845987 h 2030045"/>
              <a:gd name="connsiteX12" fmla="*/ 525522 w 616562"/>
              <a:gd name="connsiteY12" fmla="*/ 1852989 h 2030045"/>
              <a:gd name="connsiteX13" fmla="*/ 308281 w 616562"/>
              <a:gd name="connsiteY13" fmla="*/ 2030045 h 2030045"/>
              <a:gd name="connsiteX14" fmla="*/ 91041 w 616562"/>
              <a:gd name="connsiteY14" fmla="*/ 1852989 h 2030045"/>
              <a:gd name="connsiteX15" fmla="*/ 90336 w 616562"/>
              <a:gd name="connsiteY15" fmla="*/ 1845987 h 2030045"/>
              <a:gd name="connsiteX16" fmla="*/ 62763 w 616562"/>
              <a:gd name="connsiteY16" fmla="*/ 1840420 h 2030045"/>
              <a:gd name="connsiteX17" fmla="*/ 0 w 616562"/>
              <a:gd name="connsiteY17" fmla="*/ 1745733 h 2030045"/>
              <a:gd name="connsiteX18" fmla="*/ 0 w 616562"/>
              <a:gd name="connsiteY18" fmla="*/ 1438578 h 2030045"/>
              <a:gd name="connsiteX19" fmla="*/ 0 w 616562"/>
              <a:gd name="connsiteY19" fmla="*/ 1156521 h 2030045"/>
              <a:gd name="connsiteX20" fmla="*/ 0 w 616562"/>
              <a:gd name="connsiteY20" fmla="*/ 873525 h 2030045"/>
              <a:gd name="connsiteX21" fmla="*/ 0 w 616562"/>
              <a:gd name="connsiteY21" fmla="*/ 591468 h 2030045"/>
              <a:gd name="connsiteX22" fmla="*/ 0 w 616562"/>
              <a:gd name="connsiteY22" fmla="*/ 284311 h 2030045"/>
              <a:gd name="connsiteX23" fmla="*/ 62763 w 616562"/>
              <a:gd name="connsiteY23" fmla="*/ 189624 h 2030045"/>
              <a:gd name="connsiteX24" fmla="*/ 90336 w 616562"/>
              <a:gd name="connsiteY24" fmla="*/ 184058 h 2030045"/>
              <a:gd name="connsiteX25" fmla="*/ 91041 w 616562"/>
              <a:gd name="connsiteY25" fmla="*/ 177056 h 2030045"/>
              <a:gd name="connsiteX26" fmla="*/ 308281 w 616562"/>
              <a:gd name="connsiteY26" fmla="*/ 0 h 20300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845" h="3268">
                <a:moveTo>
                  <a:pt x="424" y="0"/>
                </a:moveTo>
                <a:cubicBezTo>
                  <a:pt x="571" y="0"/>
                  <a:pt x="694" y="105"/>
                  <a:pt x="723" y="244"/>
                </a:cubicBezTo>
                <a:lnTo>
                  <a:pt x="724" y="253"/>
                </a:lnTo>
                <a:lnTo>
                  <a:pt x="762" y="261"/>
                </a:lnTo>
                <a:cubicBezTo>
                  <a:pt x="812" y="282"/>
                  <a:pt x="848" y="332"/>
                  <a:pt x="848" y="391"/>
                </a:cubicBezTo>
                <a:lnTo>
                  <a:pt x="848" y="813"/>
                </a:lnTo>
                <a:lnTo>
                  <a:pt x="848" y="867"/>
                </a:lnTo>
                <a:lnTo>
                  <a:pt x="848" y="1201"/>
                </a:lnTo>
                <a:lnTo>
                  <a:pt x="848" y="1289"/>
                </a:lnTo>
                <a:lnTo>
                  <a:pt x="848" y="1591"/>
                </a:lnTo>
                <a:lnTo>
                  <a:pt x="848" y="1677"/>
                </a:lnTo>
                <a:lnTo>
                  <a:pt x="848" y="1979"/>
                </a:lnTo>
                <a:lnTo>
                  <a:pt x="848" y="2067"/>
                </a:lnTo>
                <a:lnTo>
                  <a:pt x="848" y="2401"/>
                </a:lnTo>
                <a:lnTo>
                  <a:pt x="848" y="2455"/>
                </a:lnTo>
                <a:lnTo>
                  <a:pt x="848" y="2877"/>
                </a:lnTo>
                <a:cubicBezTo>
                  <a:pt x="848" y="2936"/>
                  <a:pt x="812" y="2986"/>
                  <a:pt x="762" y="3007"/>
                </a:cubicBezTo>
                <a:lnTo>
                  <a:pt x="724" y="3015"/>
                </a:lnTo>
                <a:lnTo>
                  <a:pt x="723" y="3024"/>
                </a:lnTo>
                <a:cubicBezTo>
                  <a:pt x="694" y="3163"/>
                  <a:pt x="571" y="3268"/>
                  <a:pt x="424" y="3268"/>
                </a:cubicBezTo>
                <a:cubicBezTo>
                  <a:pt x="277" y="3268"/>
                  <a:pt x="154" y="3163"/>
                  <a:pt x="125" y="3024"/>
                </a:cubicBezTo>
                <a:lnTo>
                  <a:pt x="124" y="3015"/>
                </a:lnTo>
                <a:lnTo>
                  <a:pt x="86" y="3007"/>
                </a:lnTo>
                <a:cubicBezTo>
                  <a:pt x="36" y="2986"/>
                  <a:pt x="0" y="2936"/>
                  <a:pt x="0" y="2877"/>
                </a:cubicBezTo>
                <a:lnTo>
                  <a:pt x="0" y="2455"/>
                </a:lnTo>
                <a:lnTo>
                  <a:pt x="0" y="2401"/>
                </a:lnTo>
                <a:lnTo>
                  <a:pt x="0" y="2067"/>
                </a:lnTo>
                <a:lnTo>
                  <a:pt x="0" y="1979"/>
                </a:lnTo>
                <a:lnTo>
                  <a:pt x="0" y="1677"/>
                </a:lnTo>
                <a:lnTo>
                  <a:pt x="0" y="1591"/>
                </a:lnTo>
                <a:lnTo>
                  <a:pt x="0" y="1289"/>
                </a:lnTo>
                <a:lnTo>
                  <a:pt x="0" y="1201"/>
                </a:lnTo>
                <a:lnTo>
                  <a:pt x="0" y="867"/>
                </a:lnTo>
                <a:lnTo>
                  <a:pt x="0" y="813"/>
                </a:lnTo>
                <a:lnTo>
                  <a:pt x="0" y="391"/>
                </a:lnTo>
                <a:cubicBezTo>
                  <a:pt x="0" y="332"/>
                  <a:pt x="36" y="282"/>
                  <a:pt x="86" y="261"/>
                </a:cubicBezTo>
                <a:lnTo>
                  <a:pt x="124" y="253"/>
                </a:lnTo>
                <a:lnTo>
                  <a:pt x="125" y="244"/>
                </a:lnTo>
                <a:cubicBezTo>
                  <a:pt x="154" y="105"/>
                  <a:pt x="277" y="0"/>
                  <a:pt x="42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76" name="署名"/>
          <p:cNvSpPr txBox="1">
            <a:spLocks noGrp="1"/>
          </p:cNvSpPr>
          <p:nvPr>
            <p:ph type="body" idx="5" hasCustomPrompt="1"/>
            <p:custDataLst>
              <p:tags r:id="rId8"/>
            </p:custDataLst>
          </p:nvPr>
        </p:nvSpPr>
        <p:spPr>
          <a:xfrm>
            <a:off x="7110730" y="3755390"/>
            <a:ext cx="545465" cy="177228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bg2"/>
                </a:solidFill>
                <a:latin typeface="MiSans Normal"/>
                <a:ea typeface="MiSans Normal"/>
                <a:cs typeface="MiSans Normal" panose="00000500000000000000" charset="-122"/>
                <a:sym typeface="MiSans Normal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4" hasCustomPrompt="1"/>
            <p:custDataLst>
              <p:tags r:id="rId9"/>
            </p:custDataLst>
          </p:nvPr>
        </p:nvSpPr>
        <p:spPr>
          <a:xfrm>
            <a:off x="5406390" y="939165"/>
            <a:ext cx="1566545" cy="506031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solidFill>
                  <a:schemeClr val="accent1"/>
                </a:solidFill>
                <a:latin typeface="汉仪细秀体简 L"/>
                <a:ea typeface="汉仪细秀体简 L"/>
                <a:cs typeface="+mj-ea"/>
                <a:sym typeface="思源宋体 CN Heavy" panose="02020900000000000000" charset="-122"/>
              </a:defRPr>
            </a:lvl1pPr>
          </a:lstStyle>
          <a:p>
            <a:pPr lvl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3" name="VCG41N156437283" descr="图片包含 游戏机, 停止, 食物  描述已自动生成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872355" y="1125855"/>
            <a:ext cx="286385" cy="287655"/>
          </a:xfrm>
          <a:prstGeom prst="rect">
            <a:avLst/>
          </a:prstGeom>
        </p:spPr>
      </p:pic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4538980" y="1596390"/>
            <a:ext cx="942975" cy="402717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MiSans Normal"/>
                <a:ea typeface="MiSans Normal"/>
                <a:cs typeface="MiSans Normal" panose="00000500000000000000" charset="-122"/>
                <a:sym typeface="MiSans Normal"/>
              </a:defRPr>
            </a:lvl1pPr>
          </a:lstStyle>
          <a:p>
            <a:pPr lvl="0" indent="0" algn="l" fontAlgn="auto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5" name="图片 8" descr="图片包含 地图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7940675" y="5664200"/>
            <a:ext cx="2358390" cy="1052830"/>
          </a:xfrm>
          <a:custGeom>
            <a:gdLst>
              <a:gd name="connsiteX0" fmla="*/ 1323190 w 2506532"/>
              <a:gd name="connsiteY0" fmla="*/ 0 h 1118813"/>
              <a:gd name="connsiteX1" fmla="*/ 1420009 w 2506532"/>
              <a:gd name="connsiteY1" fmla="*/ 21515 h 1118813"/>
              <a:gd name="connsiteX2" fmla="*/ 2506532 w 2506532"/>
              <a:gd name="connsiteY2" fmla="*/ 116370 h 1118813"/>
              <a:gd name="connsiteX3" fmla="*/ 2506532 w 2506532"/>
              <a:gd name="connsiteY3" fmla="*/ 1046425 h 1118813"/>
              <a:gd name="connsiteX4" fmla="*/ 2441985 w 2506532"/>
              <a:gd name="connsiteY4" fmla="*/ 1086522 h 1118813"/>
              <a:gd name="connsiteX5" fmla="*/ 2302136 w 2506532"/>
              <a:gd name="connsiteY5" fmla="*/ 1118795 h 1118813"/>
              <a:gd name="connsiteX6" fmla="*/ 408790 w 2506532"/>
              <a:gd name="connsiteY6" fmla="*/ 1021977 h 1118813"/>
              <a:gd name="connsiteX7" fmla="*/ 0 w 2506532"/>
              <a:gd name="connsiteY7" fmla="*/ 548640 h 1118813"/>
              <a:gd name="connsiteX8" fmla="*/ 430305 w 2506532"/>
              <a:gd name="connsiteY8" fmla="*/ 236668 h 1118813"/>
              <a:gd name="connsiteX9" fmla="*/ 1323190 w 2506532"/>
              <a:gd name="connsiteY9" fmla="*/ 0 h 11188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506532" h="1118813">
                <a:moveTo>
                  <a:pt x="1323190" y="0"/>
                </a:moveTo>
                <a:lnTo>
                  <a:pt x="1420009" y="21515"/>
                </a:lnTo>
                <a:lnTo>
                  <a:pt x="2506532" y="116370"/>
                </a:lnTo>
                <a:lnTo>
                  <a:pt x="2506532" y="1046425"/>
                </a:lnTo>
                <a:lnTo>
                  <a:pt x="2441985" y="1086522"/>
                </a:lnTo>
                <a:cubicBezTo>
                  <a:pt x="2316732" y="1120682"/>
                  <a:pt x="2364536" y="1118795"/>
                  <a:pt x="2302136" y="1118795"/>
                </a:cubicBezTo>
                <a:lnTo>
                  <a:pt x="408790" y="1021977"/>
                </a:lnTo>
                <a:lnTo>
                  <a:pt x="0" y="548640"/>
                </a:lnTo>
                <a:lnTo>
                  <a:pt x="430305" y="236668"/>
                </a:lnTo>
                <a:lnTo>
                  <a:pt x="1323190" y="0"/>
                </a:lnTo>
                <a:close/>
              </a:path>
            </a:pathLst>
          </a:custGeom>
        </p:spPr>
      </p:pic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标题"/>
          <p:cNvSpPr txBox="1">
            <a:spLocks noGrp="1"/>
          </p:cNvSpPr>
          <p:nvPr>
            <p:ph type="title" idx="8" hasCustomPrompt="1"/>
            <p:custDataLst>
              <p:tags r:id="rId1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0" name="正文"/>
          <p:cNvSpPr txBox="1">
            <a:spLocks noGrp="1"/>
          </p:cNvSpPr>
          <p:nvPr>
            <p:ph idx="7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2" name="任意多边形: 形状 63"/>
          <p:cNvSpPr/>
          <p:nvPr>
            <p:custDataLst>
              <p:tags r:id="rId3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94" name="任意多边形: 形状 64"/>
          <p:cNvSpPr/>
          <p:nvPr>
            <p:custDataLst>
              <p:tags r:id="rId4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96" name="任意多边形: 形状 65"/>
          <p:cNvSpPr/>
          <p:nvPr>
            <p:custDataLst>
              <p:tags r:id="rId5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98" name="任意多边形: 形状 66"/>
          <p:cNvSpPr/>
          <p:nvPr>
            <p:custDataLst>
              <p:tags r:id="rId6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pic>
        <p:nvPicPr>
          <p:cNvPr id="2097167" name="图片 7" descr="图片包含 地图  描述已自动生成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alphaModFix amt="20000"/>
          </a:blip>
          <a:stretch>
            <a:fillRect/>
          </a:stretch>
        </p:blipFill>
        <p:spPr>
          <a:xfrm>
            <a:off x="10353675" y="0"/>
            <a:ext cx="1837690" cy="2751455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69" name="图片 6" descr="图片包含 地图  描述已自动生成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0" y="5514975"/>
            <a:ext cx="1600835" cy="1343025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任意多边形: 形状 6"/>
          <p:cNvSpPr/>
          <p:nvPr>
            <p:custDataLst>
              <p:tags r:id="rId1"/>
            </p:custDataLst>
          </p:nvPr>
        </p:nvSpPr>
        <p:spPr>
          <a:xfrm>
            <a:off x="489585" y="461645"/>
            <a:ext cx="11231245" cy="5963285"/>
          </a:xfrm>
          <a:custGeom>
            <a:gdLst>
              <a:gd name="connsiteX0" fmla="*/ 339551 w 11140376"/>
              <a:gd name="connsiteY0" fmla="*/ 0 h 5323550"/>
              <a:gd name="connsiteX1" fmla="*/ 10783408 w 11140376"/>
              <a:gd name="connsiteY1" fmla="*/ 0 h 5323550"/>
              <a:gd name="connsiteX2" fmla="*/ 10952271 w 11140376"/>
              <a:gd name="connsiteY2" fmla="*/ 168863 h 5323550"/>
              <a:gd name="connsiteX3" fmla="*/ 10952271 w 11140376"/>
              <a:gd name="connsiteY3" fmla="*/ 187221 h 5323550"/>
              <a:gd name="connsiteX4" fmla="*/ 10962696 w 11140376"/>
              <a:gd name="connsiteY4" fmla="*/ 188272 h 5323550"/>
              <a:gd name="connsiteX5" fmla="*/ 11140376 w 11140376"/>
              <a:gd name="connsiteY5" fmla="*/ 406278 h 5323550"/>
              <a:gd name="connsiteX6" fmla="*/ 11140376 w 11140376"/>
              <a:gd name="connsiteY6" fmla="*/ 4917272 h 5323550"/>
              <a:gd name="connsiteX7" fmla="*/ 10962696 w 11140376"/>
              <a:gd name="connsiteY7" fmla="*/ 5135278 h 5323550"/>
              <a:gd name="connsiteX8" fmla="*/ 10952271 w 11140376"/>
              <a:gd name="connsiteY8" fmla="*/ 5136329 h 5323550"/>
              <a:gd name="connsiteX9" fmla="*/ 10952271 w 11140376"/>
              <a:gd name="connsiteY9" fmla="*/ 5154687 h 5323550"/>
              <a:gd name="connsiteX10" fmla="*/ 10783408 w 11140376"/>
              <a:gd name="connsiteY10" fmla="*/ 5323550 h 5323550"/>
              <a:gd name="connsiteX11" fmla="*/ 339551 w 11140376"/>
              <a:gd name="connsiteY11" fmla="*/ 5323550 h 5323550"/>
              <a:gd name="connsiteX12" fmla="*/ 170688 w 11140376"/>
              <a:gd name="connsiteY12" fmla="*/ 5154687 h 5323550"/>
              <a:gd name="connsiteX13" fmla="*/ 170688 w 11140376"/>
              <a:gd name="connsiteY13" fmla="*/ 5133108 h 5323550"/>
              <a:gd name="connsiteX14" fmla="*/ 135910 w 11140376"/>
              <a:gd name="connsiteY14" fmla="*/ 5122312 h 5323550"/>
              <a:gd name="connsiteX15" fmla="*/ 0 w 11140376"/>
              <a:gd name="connsiteY15" fmla="*/ 4917272 h 5323550"/>
              <a:gd name="connsiteX16" fmla="*/ 0 w 11140376"/>
              <a:gd name="connsiteY16" fmla="*/ 406278 h 5323550"/>
              <a:gd name="connsiteX17" fmla="*/ 135910 w 11140376"/>
              <a:gd name="connsiteY17" fmla="*/ 201239 h 5323550"/>
              <a:gd name="connsiteX18" fmla="*/ 170688 w 11140376"/>
              <a:gd name="connsiteY18" fmla="*/ 190443 h 5323550"/>
              <a:gd name="connsiteX19" fmla="*/ 170688 w 11140376"/>
              <a:gd name="connsiteY19" fmla="*/ 168863 h 5323550"/>
              <a:gd name="connsiteX20" fmla="*/ 339551 w 11140376"/>
              <a:gd name="connsiteY20" fmla="*/ 0 h 5323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1140376" h="5323550">
                <a:moveTo>
                  <a:pt x="339551" y="0"/>
                </a:moveTo>
                <a:lnTo>
                  <a:pt x="10783408" y="0"/>
                </a:lnTo>
                <a:cubicBezTo>
                  <a:pt x="10876668" y="0"/>
                  <a:pt x="10952271" y="75603"/>
                  <a:pt x="10952271" y="168863"/>
                </a:cubicBezTo>
                <a:lnTo>
                  <a:pt x="10952271" y="187221"/>
                </a:lnTo>
                <a:lnTo>
                  <a:pt x="10962696" y="188272"/>
                </a:lnTo>
                <a:cubicBezTo>
                  <a:pt x="11064098" y="209022"/>
                  <a:pt x="11140376" y="298742"/>
                  <a:pt x="11140376" y="406278"/>
                </a:cubicBezTo>
                <a:lnTo>
                  <a:pt x="11140376" y="4917272"/>
                </a:lnTo>
                <a:cubicBezTo>
                  <a:pt x="11140376" y="5024808"/>
                  <a:pt x="11064098" y="5114528"/>
                  <a:pt x="10962696" y="5135278"/>
                </a:cubicBezTo>
                <a:lnTo>
                  <a:pt x="10952271" y="5136329"/>
                </a:lnTo>
                <a:lnTo>
                  <a:pt x="10952271" y="5154687"/>
                </a:lnTo>
                <a:cubicBezTo>
                  <a:pt x="10952271" y="5247947"/>
                  <a:pt x="10876668" y="5323550"/>
                  <a:pt x="10783408" y="5323550"/>
                </a:cubicBezTo>
                <a:lnTo>
                  <a:pt x="339551" y="5323550"/>
                </a:lnTo>
                <a:cubicBezTo>
                  <a:pt x="246291" y="5323550"/>
                  <a:pt x="170688" y="5247947"/>
                  <a:pt x="170688" y="5154687"/>
                </a:cubicBezTo>
                <a:lnTo>
                  <a:pt x="170688" y="5133108"/>
                </a:lnTo>
                <a:lnTo>
                  <a:pt x="135910" y="5122312"/>
                </a:lnTo>
                <a:cubicBezTo>
                  <a:pt x="56042" y="5088530"/>
                  <a:pt x="0" y="5009446"/>
                  <a:pt x="0" y="4917272"/>
                </a:cubicBezTo>
                <a:lnTo>
                  <a:pt x="0" y="406278"/>
                </a:lnTo>
                <a:cubicBezTo>
                  <a:pt x="0" y="314105"/>
                  <a:pt x="56042" y="235020"/>
                  <a:pt x="135910" y="201239"/>
                </a:cubicBezTo>
                <a:lnTo>
                  <a:pt x="170688" y="190443"/>
                </a:lnTo>
                <a:lnTo>
                  <a:pt x="170688" y="168863"/>
                </a:lnTo>
                <a:cubicBezTo>
                  <a:pt x="170688" y="75603"/>
                  <a:pt x="246291" y="0"/>
                  <a:pt x="339551" y="0"/>
                </a:cubicBezTo>
                <a:close/>
              </a:path>
            </a:pathLst>
          </a:custGeom>
          <a:noFill/>
          <a:ln w="28575">
            <a:solidFill>
              <a:schemeClr val="accent1"/>
            </a:solidFill>
            <a:prstDash val="solid"/>
          </a:ln>
          <a:effectLst>
            <a:outerShdw blurRad="355600" dist="203200" dir="5400000" sx="96000" sy="96000" algn="t" rotWithShape="0">
              <a:schemeClr val="accent6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pic>
        <p:nvPicPr>
          <p:cNvPr id="2097171" name="图片 6" descr="图片包含 地图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8403590" y="3263900"/>
            <a:ext cx="3788410" cy="3816985"/>
          </a:xfrm>
          <a:custGeom>
            <a:gdLst>
              <a:gd name="connsiteX0" fmla="*/ 0 w 4733364"/>
              <a:gd name="connsiteY0" fmla="*/ 0 h 4768947"/>
              <a:gd name="connsiteX1" fmla="*/ 882127 w 4733364"/>
              <a:gd name="connsiteY1" fmla="*/ 67855 h 4768947"/>
              <a:gd name="connsiteX2" fmla="*/ 1495313 w 4733364"/>
              <a:gd name="connsiteY2" fmla="*/ 465888 h 4768947"/>
              <a:gd name="connsiteX3" fmla="*/ 1645920 w 4733364"/>
              <a:gd name="connsiteY3" fmla="*/ 584222 h 4768947"/>
              <a:gd name="connsiteX4" fmla="*/ 2657138 w 4733364"/>
              <a:gd name="connsiteY4" fmla="*/ 1391046 h 4768947"/>
              <a:gd name="connsiteX5" fmla="*/ 3732903 w 4733364"/>
              <a:gd name="connsiteY5" fmla="*/ 2660448 h 4768947"/>
              <a:gd name="connsiteX6" fmla="*/ 3818964 w 4733364"/>
              <a:gd name="connsiteY6" fmla="*/ 2811055 h 4768947"/>
              <a:gd name="connsiteX7" fmla="*/ 4528969 w 4733364"/>
              <a:gd name="connsiteY7" fmla="*/ 3434999 h 4768947"/>
              <a:gd name="connsiteX8" fmla="*/ 4733364 w 4733364"/>
              <a:gd name="connsiteY8" fmla="*/ 3940608 h 4768947"/>
              <a:gd name="connsiteX9" fmla="*/ 4367604 w 4733364"/>
              <a:gd name="connsiteY9" fmla="*/ 4392429 h 4768947"/>
              <a:gd name="connsiteX10" fmla="*/ 2592593 w 4733364"/>
              <a:gd name="connsiteY10" fmla="*/ 4768947 h 4768947"/>
              <a:gd name="connsiteX11" fmla="*/ 2248348 w 4733364"/>
              <a:gd name="connsiteY11" fmla="*/ 4768947 h 4768947"/>
              <a:gd name="connsiteX12" fmla="*/ 0 w 4733364"/>
              <a:gd name="connsiteY12" fmla="*/ 4737131 h 4768947"/>
              <a:gd name="connsiteX13" fmla="*/ 0 w 4733364"/>
              <a:gd name="connsiteY13" fmla="*/ 0 h 47689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33364" h="4768947">
                <a:moveTo>
                  <a:pt x="0" y="0"/>
                </a:moveTo>
                <a:lnTo>
                  <a:pt x="882127" y="67855"/>
                </a:lnTo>
                <a:lnTo>
                  <a:pt x="1495313" y="465888"/>
                </a:lnTo>
                <a:cubicBezTo>
                  <a:pt x="1641755" y="567271"/>
                  <a:pt x="1609805" y="511996"/>
                  <a:pt x="1645920" y="584222"/>
                </a:cubicBezTo>
                <a:lnTo>
                  <a:pt x="2657138" y="1391046"/>
                </a:lnTo>
                <a:lnTo>
                  <a:pt x="3732903" y="2660448"/>
                </a:lnTo>
                <a:cubicBezTo>
                  <a:pt x="3801985" y="2798612"/>
                  <a:pt x="3763430" y="2755521"/>
                  <a:pt x="3818964" y="2811055"/>
                </a:cubicBezTo>
                <a:lnTo>
                  <a:pt x="4528969" y="3434999"/>
                </a:lnTo>
                <a:lnTo>
                  <a:pt x="4733364" y="3940608"/>
                </a:lnTo>
                <a:lnTo>
                  <a:pt x="4367604" y="4392429"/>
                </a:lnTo>
                <a:lnTo>
                  <a:pt x="2592593" y="4768947"/>
                </a:lnTo>
                <a:lnTo>
                  <a:pt x="2248348" y="4768947"/>
                </a:lnTo>
                <a:lnTo>
                  <a:pt x="0" y="473713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3" name="图片 40" descr="图片包含 地图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175" y="-17145"/>
            <a:ext cx="1716405" cy="1969770"/>
          </a:xfrm>
          <a:custGeom>
            <a:gdLst>
              <a:gd name="connsiteX0" fmla="*/ 504236 w 2673405"/>
              <a:gd name="connsiteY0" fmla="*/ 0 h 3319681"/>
              <a:gd name="connsiteX1" fmla="*/ 1652785 w 2673405"/>
              <a:gd name="connsiteY1" fmla="*/ 0 h 3319681"/>
              <a:gd name="connsiteX2" fmla="*/ 2662104 w 2673405"/>
              <a:gd name="connsiteY2" fmla="*/ 1211183 h 3319681"/>
              <a:gd name="connsiteX3" fmla="*/ 2651346 w 2673405"/>
              <a:gd name="connsiteY3" fmla="*/ 1437093 h 3319681"/>
              <a:gd name="connsiteX4" fmla="*/ 2027402 w 2673405"/>
              <a:gd name="connsiteY4" fmla="*/ 2566646 h 3319681"/>
              <a:gd name="connsiteX5" fmla="*/ 639666 w 2673405"/>
              <a:gd name="connsiteY5" fmla="*/ 3319681 h 3319681"/>
              <a:gd name="connsiteX6" fmla="*/ 0 w 2673405"/>
              <a:gd name="connsiteY6" fmla="*/ 3309840 h 3319681"/>
              <a:gd name="connsiteX7" fmla="*/ 0 w 2673405"/>
              <a:gd name="connsiteY7" fmla="*/ 108051 h 3319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73405" h="3319681">
                <a:moveTo>
                  <a:pt x="504236" y="0"/>
                </a:moveTo>
                <a:lnTo>
                  <a:pt x="1652785" y="0"/>
                </a:lnTo>
                <a:lnTo>
                  <a:pt x="2662104" y="1211183"/>
                </a:lnTo>
                <a:cubicBezTo>
                  <a:pt x="2675606" y="1373220"/>
                  <a:pt x="2682228" y="1298123"/>
                  <a:pt x="2651346" y="1437093"/>
                </a:cubicBezTo>
                <a:lnTo>
                  <a:pt x="2027402" y="2566646"/>
                </a:lnTo>
                <a:lnTo>
                  <a:pt x="639666" y="3319681"/>
                </a:lnTo>
                <a:lnTo>
                  <a:pt x="0" y="3309840"/>
                </a:lnTo>
                <a:lnTo>
                  <a:pt x="0" y="108051"/>
                </a:lnTo>
                <a:close/>
              </a:path>
            </a:pathLst>
          </a:custGeom>
        </p:spPr>
      </p:pic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9460230" y="1137920"/>
            <a:ext cx="1584325" cy="258508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汉仪细秀体简 L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53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63930" y="910590"/>
            <a:ext cx="4897755" cy="4030345"/>
          </a:xfrm>
          <a:custGeom>
            <a:gdLst>
              <a:gd name="connsiteX0" fmla="*/ 1865492 w 4034661"/>
              <a:gd name="connsiteY0" fmla="*/ 0 h 3319681"/>
              <a:gd name="connsiteX1" fmla="*/ 3014041 w 4034661"/>
              <a:gd name="connsiteY1" fmla="*/ 0 h 3319681"/>
              <a:gd name="connsiteX2" fmla="*/ 4023360 w 4034661"/>
              <a:gd name="connsiteY2" fmla="*/ 1211183 h 3319681"/>
              <a:gd name="connsiteX3" fmla="*/ 4012602 w 4034661"/>
              <a:gd name="connsiteY3" fmla="*/ 1437093 h 3319681"/>
              <a:gd name="connsiteX4" fmla="*/ 3388658 w 4034661"/>
              <a:gd name="connsiteY4" fmla="*/ 2566646 h 3319681"/>
              <a:gd name="connsiteX5" fmla="*/ 2000922 w 4034661"/>
              <a:gd name="connsiteY5" fmla="*/ 3319681 h 3319681"/>
              <a:gd name="connsiteX6" fmla="*/ 602428 w 4034661"/>
              <a:gd name="connsiteY6" fmla="*/ 3298166 h 3319681"/>
              <a:gd name="connsiteX7" fmla="*/ 0 w 4034661"/>
              <a:gd name="connsiteY7" fmla="*/ 2540273 h 3319681"/>
              <a:gd name="connsiteX8" fmla="*/ 0 w 4034661"/>
              <a:gd name="connsiteY8" fmla="*/ 1896598 h 3319681"/>
              <a:gd name="connsiteX9" fmla="*/ 86061 w 4034661"/>
              <a:gd name="connsiteY9" fmla="*/ 1146637 h 3319681"/>
              <a:gd name="connsiteX10" fmla="*/ 139849 w 4034661"/>
              <a:gd name="connsiteY10" fmla="*/ 1071333 h 3319681"/>
              <a:gd name="connsiteX11" fmla="*/ 1032734 w 4034661"/>
              <a:gd name="connsiteY11" fmla="*/ 178448 h 3319681"/>
              <a:gd name="connsiteX12" fmla="*/ 1865492 w 4034661"/>
              <a:gd name="connsiteY12" fmla="*/ 0 h 3319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034661" h="3319681">
                <a:moveTo>
                  <a:pt x="1865492" y="0"/>
                </a:moveTo>
                <a:lnTo>
                  <a:pt x="3014041" y="0"/>
                </a:lnTo>
                <a:lnTo>
                  <a:pt x="4023360" y="1211183"/>
                </a:lnTo>
                <a:cubicBezTo>
                  <a:pt x="4036862" y="1373220"/>
                  <a:pt x="4043484" y="1298123"/>
                  <a:pt x="4012602" y="1437093"/>
                </a:cubicBezTo>
                <a:lnTo>
                  <a:pt x="3388658" y="2566646"/>
                </a:lnTo>
                <a:lnTo>
                  <a:pt x="2000922" y="3319681"/>
                </a:lnTo>
                <a:lnTo>
                  <a:pt x="602428" y="3298166"/>
                </a:lnTo>
                <a:lnTo>
                  <a:pt x="0" y="2540273"/>
                </a:lnTo>
                <a:lnTo>
                  <a:pt x="0" y="1896598"/>
                </a:lnTo>
                <a:lnTo>
                  <a:pt x="86061" y="1146637"/>
                </a:lnTo>
                <a:lnTo>
                  <a:pt x="139849" y="1071333"/>
                </a:lnTo>
                <a:lnTo>
                  <a:pt x="1032734" y="178448"/>
                </a:lnTo>
                <a:lnTo>
                  <a:pt x="1865492" y="0"/>
                </a:lnTo>
                <a:close/>
              </a:path>
            </a:pathLst>
          </a:custGeom>
        </p:spPr>
      </p:pic>
      <p:pic>
        <p:nvPicPr>
          <p:cNvPr id="2097177" name="图片 51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311275"/>
            <a:ext cx="5459095" cy="5501005"/>
          </a:xfrm>
          <a:custGeom>
            <a:gdLst>
              <a:gd name="connsiteX0" fmla="*/ 0 w 4733364"/>
              <a:gd name="connsiteY0" fmla="*/ 0 h 4768947"/>
              <a:gd name="connsiteX1" fmla="*/ 882127 w 4733364"/>
              <a:gd name="connsiteY1" fmla="*/ 67855 h 4768947"/>
              <a:gd name="connsiteX2" fmla="*/ 1495313 w 4733364"/>
              <a:gd name="connsiteY2" fmla="*/ 465888 h 4768947"/>
              <a:gd name="connsiteX3" fmla="*/ 1645920 w 4733364"/>
              <a:gd name="connsiteY3" fmla="*/ 584222 h 4768947"/>
              <a:gd name="connsiteX4" fmla="*/ 2657138 w 4733364"/>
              <a:gd name="connsiteY4" fmla="*/ 1391046 h 4768947"/>
              <a:gd name="connsiteX5" fmla="*/ 3732903 w 4733364"/>
              <a:gd name="connsiteY5" fmla="*/ 2660448 h 4768947"/>
              <a:gd name="connsiteX6" fmla="*/ 3818964 w 4733364"/>
              <a:gd name="connsiteY6" fmla="*/ 2811055 h 4768947"/>
              <a:gd name="connsiteX7" fmla="*/ 4528969 w 4733364"/>
              <a:gd name="connsiteY7" fmla="*/ 3434999 h 4768947"/>
              <a:gd name="connsiteX8" fmla="*/ 4733364 w 4733364"/>
              <a:gd name="connsiteY8" fmla="*/ 3940608 h 4768947"/>
              <a:gd name="connsiteX9" fmla="*/ 4367604 w 4733364"/>
              <a:gd name="connsiteY9" fmla="*/ 4392429 h 4768947"/>
              <a:gd name="connsiteX10" fmla="*/ 2592593 w 4733364"/>
              <a:gd name="connsiteY10" fmla="*/ 4768947 h 4768947"/>
              <a:gd name="connsiteX11" fmla="*/ 2248348 w 4733364"/>
              <a:gd name="connsiteY11" fmla="*/ 4768947 h 4768947"/>
              <a:gd name="connsiteX12" fmla="*/ 0 w 4733364"/>
              <a:gd name="connsiteY12" fmla="*/ 4737131 h 4768947"/>
              <a:gd name="connsiteX13" fmla="*/ 0 w 4733364"/>
              <a:gd name="connsiteY13" fmla="*/ 0 h 47689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33364" h="4768947">
                <a:moveTo>
                  <a:pt x="0" y="0"/>
                </a:moveTo>
                <a:lnTo>
                  <a:pt x="882127" y="67855"/>
                </a:lnTo>
                <a:lnTo>
                  <a:pt x="1495313" y="465888"/>
                </a:lnTo>
                <a:cubicBezTo>
                  <a:pt x="1641755" y="567271"/>
                  <a:pt x="1609805" y="511996"/>
                  <a:pt x="1645920" y="584222"/>
                </a:cubicBezTo>
                <a:lnTo>
                  <a:pt x="2657138" y="1391046"/>
                </a:lnTo>
                <a:lnTo>
                  <a:pt x="3732903" y="2660448"/>
                </a:lnTo>
                <a:cubicBezTo>
                  <a:pt x="3801985" y="2798612"/>
                  <a:pt x="3763430" y="2755521"/>
                  <a:pt x="3818964" y="2811055"/>
                </a:cubicBezTo>
                <a:lnTo>
                  <a:pt x="4528969" y="3434999"/>
                </a:lnTo>
                <a:lnTo>
                  <a:pt x="4733364" y="3940608"/>
                </a:lnTo>
                <a:lnTo>
                  <a:pt x="4367604" y="4392429"/>
                </a:lnTo>
                <a:lnTo>
                  <a:pt x="2592593" y="4768947"/>
                </a:lnTo>
                <a:lnTo>
                  <a:pt x="2248348" y="4768947"/>
                </a:lnTo>
                <a:lnTo>
                  <a:pt x="0" y="473713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图片 50" descr="图片包含 地图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9685398" y="5739445"/>
            <a:ext cx="2506532" cy="1118813"/>
          </a:xfrm>
          <a:custGeom>
            <a:gdLst>
              <a:gd name="connsiteX0" fmla="*/ 1323190 w 2506532"/>
              <a:gd name="connsiteY0" fmla="*/ 0 h 1118813"/>
              <a:gd name="connsiteX1" fmla="*/ 1420009 w 2506532"/>
              <a:gd name="connsiteY1" fmla="*/ 21515 h 1118813"/>
              <a:gd name="connsiteX2" fmla="*/ 2506532 w 2506532"/>
              <a:gd name="connsiteY2" fmla="*/ 116370 h 1118813"/>
              <a:gd name="connsiteX3" fmla="*/ 2506532 w 2506532"/>
              <a:gd name="connsiteY3" fmla="*/ 1046425 h 1118813"/>
              <a:gd name="connsiteX4" fmla="*/ 2441985 w 2506532"/>
              <a:gd name="connsiteY4" fmla="*/ 1086522 h 1118813"/>
              <a:gd name="connsiteX5" fmla="*/ 2302136 w 2506532"/>
              <a:gd name="connsiteY5" fmla="*/ 1118795 h 1118813"/>
              <a:gd name="connsiteX6" fmla="*/ 408790 w 2506532"/>
              <a:gd name="connsiteY6" fmla="*/ 1021977 h 1118813"/>
              <a:gd name="connsiteX7" fmla="*/ 0 w 2506532"/>
              <a:gd name="connsiteY7" fmla="*/ 548640 h 1118813"/>
              <a:gd name="connsiteX8" fmla="*/ 430305 w 2506532"/>
              <a:gd name="connsiteY8" fmla="*/ 236668 h 1118813"/>
              <a:gd name="connsiteX9" fmla="*/ 1323190 w 2506532"/>
              <a:gd name="connsiteY9" fmla="*/ 0 h 11188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506532" h="1118813">
                <a:moveTo>
                  <a:pt x="1323190" y="0"/>
                </a:moveTo>
                <a:lnTo>
                  <a:pt x="1420009" y="21515"/>
                </a:lnTo>
                <a:lnTo>
                  <a:pt x="2506532" y="116370"/>
                </a:lnTo>
                <a:lnTo>
                  <a:pt x="2506532" y="1046425"/>
                </a:lnTo>
                <a:lnTo>
                  <a:pt x="2441985" y="1086522"/>
                </a:lnTo>
                <a:cubicBezTo>
                  <a:pt x="2316732" y="1120682"/>
                  <a:pt x="2364536" y="1118795"/>
                  <a:pt x="2302136" y="1118795"/>
                </a:cubicBezTo>
                <a:lnTo>
                  <a:pt x="408790" y="1021977"/>
                </a:lnTo>
                <a:lnTo>
                  <a:pt x="0" y="548640"/>
                </a:lnTo>
                <a:lnTo>
                  <a:pt x="430305" y="236668"/>
                </a:lnTo>
                <a:lnTo>
                  <a:pt x="1323190" y="0"/>
                </a:lnTo>
                <a:close/>
              </a:path>
            </a:pathLst>
          </a:custGeom>
        </p:spPr>
      </p:pic>
      <p:pic>
        <p:nvPicPr>
          <p:cNvPr id="2097181" name="图片 45" descr="图片包含 地图  描述已自动生成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-962" t="18834" r="100000" b="74774"/>
          <a:stretch>
            <a:fillRect/>
          </a:stretch>
        </p:blipFill>
        <p:spPr>
          <a:xfrm>
            <a:off x="527125" y="3138159"/>
            <a:ext cx="64546" cy="643675"/>
          </a:xfrm>
          <a:custGeom>
            <a:gdLst>
              <a:gd name="connsiteX0" fmla="*/ 64546 w 64546"/>
              <a:gd name="connsiteY0" fmla="*/ 0 h 643675"/>
              <a:gd name="connsiteX1" fmla="*/ 64546 w 64546"/>
              <a:gd name="connsiteY1" fmla="*/ 643675 h 643675"/>
              <a:gd name="connsiteX2" fmla="*/ 0 w 64546"/>
              <a:gd name="connsiteY2" fmla="*/ 562472 h 643675"/>
              <a:gd name="connsiteX3" fmla="*/ 64546 w 64546"/>
              <a:gd name="connsiteY3" fmla="*/ 0 h 6436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546" h="643675">
                <a:moveTo>
                  <a:pt x="64546" y="0"/>
                </a:moveTo>
                <a:lnTo>
                  <a:pt x="64546" y="643675"/>
                </a:lnTo>
                <a:lnTo>
                  <a:pt x="0" y="562472"/>
                </a:lnTo>
                <a:lnTo>
                  <a:pt x="64546" y="0"/>
                </a:lnTo>
                <a:close/>
              </a:path>
            </a:pathLst>
          </a:custGeom>
        </p:spPr>
      </p:pic>
      <p:sp>
        <p:nvSpPr>
          <p:cNvPr id="1048716" name="标题"/>
          <p:cNvSpPr txBox="1">
            <a:spLocks noGrp="1"/>
          </p:cNvSpPr>
          <p:nvPr>
            <p:ph type="title" idx="4" hasCustomPrompt="1"/>
            <p:custDataLst>
              <p:tags r:id="rId9"/>
            </p:custDataLst>
          </p:nvPr>
        </p:nvSpPr>
        <p:spPr>
          <a:xfrm>
            <a:off x="6650355" y="1176655"/>
            <a:ext cx="2041525" cy="4504690"/>
          </a:xfrm>
          <a:prstGeom prst="rect">
            <a:avLst/>
          </a:prstGeom>
          <a:noFill/>
        </p:spPr>
        <p:txBody>
          <a:bodyPr vert="eaVert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+mj-ea"/>
                <a:sym typeface="MiSans Normal"/>
              </a:defRPr>
            </a:lvl1pPr>
          </a:lstStyle>
          <a:p>
            <a:pPr lv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18" name="任意多边形: 形状 40"/>
          <p:cNvSpPr/>
          <p:nvPr>
            <p:custDataLst>
              <p:tags r:id="rId10"/>
            </p:custDataLst>
          </p:nvPr>
        </p:nvSpPr>
        <p:spPr>
          <a:xfrm>
            <a:off x="9056370" y="1311275"/>
            <a:ext cx="423545" cy="1394460"/>
          </a:xfrm>
          <a:custGeom>
            <a:gdLst>
              <a:gd name="connsiteX0" fmla="*/ 308281 w 616562"/>
              <a:gd name="connsiteY0" fmla="*/ 0 h 2030045"/>
              <a:gd name="connsiteX1" fmla="*/ 525522 w 616562"/>
              <a:gd name="connsiteY1" fmla="*/ 177056 h 2030045"/>
              <a:gd name="connsiteX2" fmla="*/ 526228 w 616562"/>
              <a:gd name="connsiteY2" fmla="*/ 184058 h 2030045"/>
              <a:gd name="connsiteX3" fmla="*/ 553800 w 616562"/>
              <a:gd name="connsiteY3" fmla="*/ 189624 h 2030045"/>
              <a:gd name="connsiteX4" fmla="*/ 616562 w 616562"/>
              <a:gd name="connsiteY4" fmla="*/ 284311 h 2030045"/>
              <a:gd name="connsiteX5" fmla="*/ 616562 w 616562"/>
              <a:gd name="connsiteY5" fmla="*/ 591468 h 2030045"/>
              <a:gd name="connsiteX6" fmla="*/ 616562 w 616562"/>
              <a:gd name="connsiteY6" fmla="*/ 873525 h 2030045"/>
              <a:gd name="connsiteX7" fmla="*/ 616562 w 616562"/>
              <a:gd name="connsiteY7" fmla="*/ 1156521 h 2030045"/>
              <a:gd name="connsiteX8" fmla="*/ 616562 w 616562"/>
              <a:gd name="connsiteY8" fmla="*/ 1438578 h 2030045"/>
              <a:gd name="connsiteX9" fmla="*/ 616562 w 616562"/>
              <a:gd name="connsiteY9" fmla="*/ 1745733 h 2030045"/>
              <a:gd name="connsiteX10" fmla="*/ 553800 w 616562"/>
              <a:gd name="connsiteY10" fmla="*/ 1840420 h 2030045"/>
              <a:gd name="connsiteX11" fmla="*/ 526228 w 616562"/>
              <a:gd name="connsiteY11" fmla="*/ 1845987 h 2030045"/>
              <a:gd name="connsiteX12" fmla="*/ 525522 w 616562"/>
              <a:gd name="connsiteY12" fmla="*/ 1852989 h 2030045"/>
              <a:gd name="connsiteX13" fmla="*/ 308281 w 616562"/>
              <a:gd name="connsiteY13" fmla="*/ 2030045 h 2030045"/>
              <a:gd name="connsiteX14" fmla="*/ 91041 w 616562"/>
              <a:gd name="connsiteY14" fmla="*/ 1852989 h 2030045"/>
              <a:gd name="connsiteX15" fmla="*/ 90336 w 616562"/>
              <a:gd name="connsiteY15" fmla="*/ 1845987 h 2030045"/>
              <a:gd name="connsiteX16" fmla="*/ 62763 w 616562"/>
              <a:gd name="connsiteY16" fmla="*/ 1840420 h 2030045"/>
              <a:gd name="connsiteX17" fmla="*/ 0 w 616562"/>
              <a:gd name="connsiteY17" fmla="*/ 1745733 h 2030045"/>
              <a:gd name="connsiteX18" fmla="*/ 0 w 616562"/>
              <a:gd name="connsiteY18" fmla="*/ 1438578 h 2030045"/>
              <a:gd name="connsiteX19" fmla="*/ 0 w 616562"/>
              <a:gd name="connsiteY19" fmla="*/ 1156521 h 2030045"/>
              <a:gd name="connsiteX20" fmla="*/ 0 w 616562"/>
              <a:gd name="connsiteY20" fmla="*/ 873525 h 2030045"/>
              <a:gd name="connsiteX21" fmla="*/ 0 w 616562"/>
              <a:gd name="connsiteY21" fmla="*/ 591468 h 2030045"/>
              <a:gd name="connsiteX22" fmla="*/ 0 w 616562"/>
              <a:gd name="connsiteY22" fmla="*/ 284311 h 2030045"/>
              <a:gd name="connsiteX23" fmla="*/ 62763 w 616562"/>
              <a:gd name="connsiteY23" fmla="*/ 189624 h 2030045"/>
              <a:gd name="connsiteX24" fmla="*/ 90336 w 616562"/>
              <a:gd name="connsiteY24" fmla="*/ 184058 h 2030045"/>
              <a:gd name="connsiteX25" fmla="*/ 91041 w 616562"/>
              <a:gd name="connsiteY25" fmla="*/ 177056 h 2030045"/>
              <a:gd name="connsiteX26" fmla="*/ 308281 w 616562"/>
              <a:gd name="connsiteY26" fmla="*/ 0 h 20300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616562" h="2030045">
                <a:moveTo>
                  <a:pt x="308281" y="0"/>
                </a:moveTo>
                <a:cubicBezTo>
                  <a:pt x="415440" y="0"/>
                  <a:pt x="504845" y="76010"/>
                  <a:pt x="525522" y="177056"/>
                </a:cubicBezTo>
                <a:lnTo>
                  <a:pt x="526228" y="184058"/>
                </a:lnTo>
                <a:lnTo>
                  <a:pt x="553800" y="189624"/>
                </a:lnTo>
                <a:cubicBezTo>
                  <a:pt x="590683" y="205225"/>
                  <a:pt x="616562" y="241746"/>
                  <a:pt x="616562" y="284311"/>
                </a:cubicBezTo>
                <a:lnTo>
                  <a:pt x="616562" y="591468"/>
                </a:lnTo>
                <a:lnTo>
                  <a:pt x="616562" y="873525"/>
                </a:lnTo>
                <a:lnTo>
                  <a:pt x="616562" y="1156521"/>
                </a:lnTo>
                <a:lnTo>
                  <a:pt x="616562" y="1438578"/>
                </a:lnTo>
                <a:lnTo>
                  <a:pt x="616562" y="1745733"/>
                </a:lnTo>
                <a:cubicBezTo>
                  <a:pt x="616562" y="1788299"/>
                  <a:pt x="590683" y="1824821"/>
                  <a:pt x="553800" y="1840420"/>
                </a:cubicBezTo>
                <a:lnTo>
                  <a:pt x="526228" y="1845987"/>
                </a:lnTo>
                <a:lnTo>
                  <a:pt x="525522" y="1852989"/>
                </a:lnTo>
                <a:cubicBezTo>
                  <a:pt x="504845" y="1954035"/>
                  <a:pt x="415440" y="2030045"/>
                  <a:pt x="308281" y="2030045"/>
                </a:cubicBezTo>
                <a:cubicBezTo>
                  <a:pt x="201123" y="2030045"/>
                  <a:pt x="111718" y="1954035"/>
                  <a:pt x="91041" y="1852989"/>
                </a:cubicBezTo>
                <a:lnTo>
                  <a:pt x="90336" y="1845987"/>
                </a:lnTo>
                <a:lnTo>
                  <a:pt x="62763" y="1840420"/>
                </a:lnTo>
                <a:cubicBezTo>
                  <a:pt x="25879" y="1824821"/>
                  <a:pt x="0" y="1788299"/>
                  <a:pt x="0" y="1745733"/>
                </a:cubicBezTo>
                <a:lnTo>
                  <a:pt x="0" y="1438578"/>
                </a:lnTo>
                <a:lnTo>
                  <a:pt x="0" y="1156521"/>
                </a:lnTo>
                <a:lnTo>
                  <a:pt x="0" y="873525"/>
                </a:lnTo>
                <a:lnTo>
                  <a:pt x="0" y="591468"/>
                </a:lnTo>
                <a:lnTo>
                  <a:pt x="0" y="284311"/>
                </a:lnTo>
                <a:cubicBezTo>
                  <a:pt x="0" y="241746"/>
                  <a:pt x="25879" y="205225"/>
                  <a:pt x="62763" y="189624"/>
                </a:cubicBezTo>
                <a:lnTo>
                  <a:pt x="90336" y="184058"/>
                </a:lnTo>
                <a:lnTo>
                  <a:pt x="91041" y="177056"/>
                </a:lnTo>
                <a:cubicBezTo>
                  <a:pt x="111718" y="76010"/>
                  <a:pt x="201123" y="0"/>
                  <a:pt x="308281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pic>
        <p:nvPicPr>
          <p:cNvPr id="2097183" name="图片 32" descr="图片包含 游戏机, 停止, 食物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592185" y="1176655"/>
            <a:ext cx="241935" cy="243205"/>
          </a:xfrm>
          <a:prstGeom prst="rect">
            <a:avLst/>
          </a:prstGeom>
        </p:spPr>
      </p:pic>
      <p:sp>
        <p:nvSpPr>
          <p:cNvPr id="1048720" name="节编号"/>
          <p:cNvSpPr txBox="1">
            <a:spLocks noGrp="1"/>
          </p:cNvSpPr>
          <p:nvPr>
            <p:ph type="body" idx="1" hasCustomPrompt="1"/>
            <p:custDataLst>
              <p:tags r:id="rId13"/>
            </p:custDataLst>
          </p:nvPr>
        </p:nvSpPr>
        <p:spPr>
          <a:xfrm>
            <a:off x="9065260" y="1611630"/>
            <a:ext cx="405765" cy="79438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dist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任意多边形: 形状 63"/>
          <p:cNvSpPr/>
          <p:nvPr>
            <p:custDataLst>
              <p:tags r:id="rId1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30" name="任意多边形: 形状 64"/>
          <p:cNvSpPr/>
          <p:nvPr>
            <p:custDataLst>
              <p:tags r:id="rId2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32" name="任意多边形: 形状 65"/>
          <p:cNvSpPr/>
          <p:nvPr>
            <p:custDataLst>
              <p:tags r:id="rId3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34" name="任意多边形: 形状 66"/>
          <p:cNvSpPr/>
          <p:nvPr>
            <p:custDataLst>
              <p:tags r:id="rId4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pic>
        <p:nvPicPr>
          <p:cNvPr id="2097185" name="图片 23" descr="图片包含 地图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87" name="图片 24" descr="图片包含 地图  描述已自动生成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736" name="正文"/>
          <p:cNvSpPr txBox="1"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2"/>
            <p:custDataLst>
              <p:tags r:id="rId10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42" name="日期占位符 4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5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6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23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91" name="图片 24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748" name="正文"/>
          <p:cNvSpPr txBox="1">
            <a:spLocks noGrp="1"/>
          </p:cNvSpPr>
          <p:nvPr>
            <p:ph idx="9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8"/>
            <p:custDataLst>
              <p:tags r:id="rId6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7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6"/>
            <p:custDataLst>
              <p:tags r:id="rId8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任意多边形: 形状 63"/>
          <p:cNvSpPr/>
          <p:nvPr>
            <p:custDataLst>
              <p:tags r:id="rId9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58" name="任意多边形: 形状 64"/>
          <p:cNvSpPr/>
          <p:nvPr>
            <p:custDataLst>
              <p:tags r:id="rId10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60" name="任意多边形: 形状 65"/>
          <p:cNvSpPr/>
          <p:nvPr>
            <p:custDataLst>
              <p:tags r:id="rId11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62" name="任意多边形: 形状 66"/>
          <p:cNvSpPr/>
          <p:nvPr>
            <p:custDataLst>
              <p:tags r:id="rId12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11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95" name="图片 12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772" name="任意多边形: 形状 63"/>
          <p:cNvSpPr/>
          <p:nvPr>
            <p:custDataLst>
              <p:tags r:id="rId5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74" name="任意多边形: 形状 64"/>
          <p:cNvSpPr/>
          <p:nvPr>
            <p:custDataLst>
              <p:tags r:id="rId6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76" name="任意多边形: 形状 65"/>
          <p:cNvSpPr/>
          <p:nvPr>
            <p:custDataLst>
              <p:tags r:id="rId7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78" name="任意多边形: 形状 66"/>
          <p:cNvSpPr/>
          <p:nvPr>
            <p:custDataLst>
              <p:tags r:id="rId8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80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82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7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pic>
        <p:nvPicPr>
          <p:cNvPr id="2097199" name="图片 35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sp>
        <p:nvSpPr>
          <p:cNvPr id="104878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201" name="图片 35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203" name="图片 37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794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205" name="图片 11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207" name="图片 12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802" name="任意多边形: 形状 63"/>
          <p:cNvSpPr/>
          <p:nvPr>
            <p:custDataLst>
              <p:tags r:id="rId5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04" name="任意多边形: 形状 64"/>
          <p:cNvSpPr/>
          <p:nvPr>
            <p:custDataLst>
              <p:tags r:id="rId6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06" name="任意多边形: 形状 65"/>
          <p:cNvSpPr/>
          <p:nvPr>
            <p:custDataLst>
              <p:tags r:id="rId7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08" name="任意多边形: 形状 66"/>
          <p:cNvSpPr/>
          <p:nvPr>
            <p:custDataLst>
              <p:tags r:id="rId8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10" name="副标题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608330" y="1261110"/>
            <a:ext cx="10968990" cy="45466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2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209" name="VCG211374620543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934835" y="195580"/>
            <a:ext cx="5257165" cy="6909435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sp>
        <p:nvSpPr>
          <p:cNvPr id="1048820" name="任意多边形: 形状 40"/>
          <p:cNvSpPr/>
          <p:nvPr>
            <p:custDataLst>
              <p:tags r:id="rId3"/>
            </p:custDataLst>
          </p:nvPr>
        </p:nvSpPr>
        <p:spPr>
          <a:xfrm>
            <a:off x="5596255" y="3709670"/>
            <a:ext cx="538480" cy="2016125"/>
          </a:xfrm>
          <a:custGeom>
            <a:gdLst>
              <a:gd name="connsiteX0" fmla="*/ 308281 w 616562"/>
              <a:gd name="connsiteY0" fmla="*/ 0 h 2030045"/>
              <a:gd name="connsiteX1" fmla="*/ 525522 w 616562"/>
              <a:gd name="connsiteY1" fmla="*/ 177056 h 2030045"/>
              <a:gd name="connsiteX2" fmla="*/ 526228 w 616562"/>
              <a:gd name="connsiteY2" fmla="*/ 184058 h 2030045"/>
              <a:gd name="connsiteX3" fmla="*/ 553800 w 616562"/>
              <a:gd name="connsiteY3" fmla="*/ 189624 h 2030045"/>
              <a:gd name="connsiteX4" fmla="*/ 616562 w 616562"/>
              <a:gd name="connsiteY4" fmla="*/ 284311 h 2030045"/>
              <a:gd name="connsiteX5" fmla="*/ 616562 w 616562"/>
              <a:gd name="connsiteY5" fmla="*/ 591468 h 2030045"/>
              <a:gd name="connsiteX6" fmla="*/ 616562 w 616562"/>
              <a:gd name="connsiteY6" fmla="*/ 873525 h 2030045"/>
              <a:gd name="connsiteX7" fmla="*/ 616562 w 616562"/>
              <a:gd name="connsiteY7" fmla="*/ 1156521 h 2030045"/>
              <a:gd name="connsiteX8" fmla="*/ 616562 w 616562"/>
              <a:gd name="connsiteY8" fmla="*/ 1438578 h 2030045"/>
              <a:gd name="connsiteX9" fmla="*/ 616562 w 616562"/>
              <a:gd name="connsiteY9" fmla="*/ 1745733 h 2030045"/>
              <a:gd name="connsiteX10" fmla="*/ 553800 w 616562"/>
              <a:gd name="connsiteY10" fmla="*/ 1840420 h 2030045"/>
              <a:gd name="connsiteX11" fmla="*/ 526228 w 616562"/>
              <a:gd name="connsiteY11" fmla="*/ 1845987 h 2030045"/>
              <a:gd name="connsiteX12" fmla="*/ 525522 w 616562"/>
              <a:gd name="connsiteY12" fmla="*/ 1852989 h 2030045"/>
              <a:gd name="connsiteX13" fmla="*/ 308281 w 616562"/>
              <a:gd name="connsiteY13" fmla="*/ 2030045 h 2030045"/>
              <a:gd name="connsiteX14" fmla="*/ 91041 w 616562"/>
              <a:gd name="connsiteY14" fmla="*/ 1852989 h 2030045"/>
              <a:gd name="connsiteX15" fmla="*/ 90336 w 616562"/>
              <a:gd name="connsiteY15" fmla="*/ 1845987 h 2030045"/>
              <a:gd name="connsiteX16" fmla="*/ 62763 w 616562"/>
              <a:gd name="connsiteY16" fmla="*/ 1840420 h 2030045"/>
              <a:gd name="connsiteX17" fmla="*/ 0 w 616562"/>
              <a:gd name="connsiteY17" fmla="*/ 1745733 h 2030045"/>
              <a:gd name="connsiteX18" fmla="*/ 0 w 616562"/>
              <a:gd name="connsiteY18" fmla="*/ 1438578 h 2030045"/>
              <a:gd name="connsiteX19" fmla="*/ 0 w 616562"/>
              <a:gd name="connsiteY19" fmla="*/ 1156521 h 2030045"/>
              <a:gd name="connsiteX20" fmla="*/ 0 w 616562"/>
              <a:gd name="connsiteY20" fmla="*/ 873525 h 2030045"/>
              <a:gd name="connsiteX21" fmla="*/ 0 w 616562"/>
              <a:gd name="connsiteY21" fmla="*/ 591468 h 2030045"/>
              <a:gd name="connsiteX22" fmla="*/ 0 w 616562"/>
              <a:gd name="connsiteY22" fmla="*/ 284311 h 2030045"/>
              <a:gd name="connsiteX23" fmla="*/ 62763 w 616562"/>
              <a:gd name="connsiteY23" fmla="*/ 189624 h 2030045"/>
              <a:gd name="connsiteX24" fmla="*/ 90336 w 616562"/>
              <a:gd name="connsiteY24" fmla="*/ 184058 h 2030045"/>
              <a:gd name="connsiteX25" fmla="*/ 91041 w 616562"/>
              <a:gd name="connsiteY25" fmla="*/ 177056 h 2030045"/>
              <a:gd name="connsiteX26" fmla="*/ 308281 w 616562"/>
              <a:gd name="connsiteY26" fmla="*/ 0 h 20300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845" h="3268">
                <a:moveTo>
                  <a:pt x="424" y="0"/>
                </a:moveTo>
                <a:cubicBezTo>
                  <a:pt x="571" y="0"/>
                  <a:pt x="694" y="105"/>
                  <a:pt x="723" y="244"/>
                </a:cubicBezTo>
                <a:lnTo>
                  <a:pt x="724" y="253"/>
                </a:lnTo>
                <a:lnTo>
                  <a:pt x="762" y="261"/>
                </a:lnTo>
                <a:cubicBezTo>
                  <a:pt x="812" y="282"/>
                  <a:pt x="848" y="332"/>
                  <a:pt x="848" y="391"/>
                </a:cubicBezTo>
                <a:lnTo>
                  <a:pt x="848" y="813"/>
                </a:lnTo>
                <a:lnTo>
                  <a:pt x="848" y="867"/>
                </a:lnTo>
                <a:lnTo>
                  <a:pt x="848" y="1201"/>
                </a:lnTo>
                <a:lnTo>
                  <a:pt x="848" y="1289"/>
                </a:lnTo>
                <a:lnTo>
                  <a:pt x="848" y="1591"/>
                </a:lnTo>
                <a:lnTo>
                  <a:pt x="848" y="1677"/>
                </a:lnTo>
                <a:lnTo>
                  <a:pt x="848" y="1979"/>
                </a:lnTo>
                <a:lnTo>
                  <a:pt x="848" y="2067"/>
                </a:lnTo>
                <a:lnTo>
                  <a:pt x="848" y="2401"/>
                </a:lnTo>
                <a:lnTo>
                  <a:pt x="848" y="2455"/>
                </a:lnTo>
                <a:lnTo>
                  <a:pt x="848" y="2877"/>
                </a:lnTo>
                <a:cubicBezTo>
                  <a:pt x="848" y="2936"/>
                  <a:pt x="812" y="2986"/>
                  <a:pt x="762" y="3007"/>
                </a:cubicBezTo>
                <a:lnTo>
                  <a:pt x="724" y="3015"/>
                </a:lnTo>
                <a:lnTo>
                  <a:pt x="723" y="3024"/>
                </a:lnTo>
                <a:cubicBezTo>
                  <a:pt x="694" y="3163"/>
                  <a:pt x="571" y="3268"/>
                  <a:pt x="424" y="3268"/>
                </a:cubicBezTo>
                <a:cubicBezTo>
                  <a:pt x="277" y="3268"/>
                  <a:pt x="154" y="3163"/>
                  <a:pt x="125" y="3024"/>
                </a:cubicBezTo>
                <a:lnTo>
                  <a:pt x="124" y="3015"/>
                </a:lnTo>
                <a:lnTo>
                  <a:pt x="86" y="3007"/>
                </a:lnTo>
                <a:cubicBezTo>
                  <a:pt x="36" y="2986"/>
                  <a:pt x="0" y="2936"/>
                  <a:pt x="0" y="2877"/>
                </a:cubicBezTo>
                <a:lnTo>
                  <a:pt x="0" y="2455"/>
                </a:lnTo>
                <a:lnTo>
                  <a:pt x="0" y="2401"/>
                </a:lnTo>
                <a:lnTo>
                  <a:pt x="0" y="2067"/>
                </a:lnTo>
                <a:lnTo>
                  <a:pt x="0" y="1979"/>
                </a:lnTo>
                <a:lnTo>
                  <a:pt x="0" y="1677"/>
                </a:lnTo>
                <a:lnTo>
                  <a:pt x="0" y="1591"/>
                </a:lnTo>
                <a:lnTo>
                  <a:pt x="0" y="1289"/>
                </a:lnTo>
                <a:lnTo>
                  <a:pt x="0" y="1201"/>
                </a:lnTo>
                <a:lnTo>
                  <a:pt x="0" y="867"/>
                </a:lnTo>
                <a:lnTo>
                  <a:pt x="0" y="813"/>
                </a:lnTo>
                <a:lnTo>
                  <a:pt x="0" y="391"/>
                </a:lnTo>
                <a:cubicBezTo>
                  <a:pt x="0" y="332"/>
                  <a:pt x="36" y="282"/>
                  <a:pt x="86" y="261"/>
                </a:cubicBezTo>
                <a:lnTo>
                  <a:pt x="124" y="253"/>
                </a:lnTo>
                <a:lnTo>
                  <a:pt x="125" y="244"/>
                </a:lnTo>
                <a:cubicBezTo>
                  <a:pt x="154" y="105"/>
                  <a:pt x="277" y="0"/>
                  <a:pt x="42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22" name="署名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5583555" y="3831590"/>
            <a:ext cx="545465" cy="177228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bg2"/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2948305" y="867410"/>
            <a:ext cx="2370455" cy="5123180"/>
          </a:xfrm>
          <a:prstGeom prst="rect">
            <a:avLst/>
          </a:prstGeom>
          <a:noFill/>
        </p:spPr>
        <p:txBody>
          <a:bodyPr vert="eaVert" wrap="square" lIns="0" tIns="0" rIns="0" bIns="0" rtlCol="0" anchor="t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211" name="图片 12" descr="图片包含 地图  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0" y="156845"/>
            <a:ext cx="2859405" cy="3281680"/>
          </a:xfrm>
          <a:custGeom>
            <a:gdLst>
              <a:gd name="connsiteX0" fmla="*/ 504236 w 2673405"/>
              <a:gd name="connsiteY0" fmla="*/ 0 h 3319681"/>
              <a:gd name="connsiteX1" fmla="*/ 1652785 w 2673405"/>
              <a:gd name="connsiteY1" fmla="*/ 0 h 3319681"/>
              <a:gd name="connsiteX2" fmla="*/ 2662104 w 2673405"/>
              <a:gd name="connsiteY2" fmla="*/ 1211183 h 3319681"/>
              <a:gd name="connsiteX3" fmla="*/ 2651346 w 2673405"/>
              <a:gd name="connsiteY3" fmla="*/ 1437093 h 3319681"/>
              <a:gd name="connsiteX4" fmla="*/ 2027402 w 2673405"/>
              <a:gd name="connsiteY4" fmla="*/ 2566646 h 3319681"/>
              <a:gd name="connsiteX5" fmla="*/ 639666 w 2673405"/>
              <a:gd name="connsiteY5" fmla="*/ 3319681 h 3319681"/>
              <a:gd name="connsiteX6" fmla="*/ 0 w 2673405"/>
              <a:gd name="connsiteY6" fmla="*/ 3309840 h 3319681"/>
              <a:gd name="connsiteX7" fmla="*/ 0 w 2673405"/>
              <a:gd name="connsiteY7" fmla="*/ 108051 h 3319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73405" h="3319681">
                <a:moveTo>
                  <a:pt x="504236" y="0"/>
                </a:moveTo>
                <a:lnTo>
                  <a:pt x="1652785" y="0"/>
                </a:lnTo>
                <a:lnTo>
                  <a:pt x="2662104" y="1211183"/>
                </a:lnTo>
                <a:cubicBezTo>
                  <a:pt x="2675606" y="1373220"/>
                  <a:pt x="2682228" y="1298123"/>
                  <a:pt x="2651346" y="1437093"/>
                </a:cubicBezTo>
                <a:lnTo>
                  <a:pt x="2027402" y="2566646"/>
                </a:lnTo>
                <a:lnTo>
                  <a:pt x="639666" y="3319681"/>
                </a:lnTo>
                <a:lnTo>
                  <a:pt x="0" y="3309840"/>
                </a:lnTo>
                <a:lnTo>
                  <a:pt x="0" y="108051"/>
                </a:lnTo>
                <a:close/>
              </a:path>
            </a:pathLst>
          </a:custGeom>
        </p:spPr>
      </p:pic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108.xml" /><Relationship Id="rId14" Type="http://schemas.openxmlformats.org/officeDocument/2006/relationships/image" Target="../media/image16.png" /><Relationship Id="rId15" Type="http://schemas.openxmlformats.org/officeDocument/2006/relationships/tags" Target="../tags/tag109.xml" /><Relationship Id="rId16" Type="http://schemas.openxmlformats.org/officeDocument/2006/relationships/tags" Target="../tags/tag110.xml" /><Relationship Id="rId17" Type="http://schemas.openxmlformats.org/officeDocument/2006/relationships/tags" Target="../tags/tag111.xml" /><Relationship Id="rId18" Type="http://schemas.openxmlformats.org/officeDocument/2006/relationships/tags" Target="../tags/tag112.xml" /><Relationship Id="rId19" Type="http://schemas.openxmlformats.org/officeDocument/2006/relationships/tags" Target="../tags/tag11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4.xml" /><Relationship Id="rId21" Type="http://schemas.openxmlformats.org/officeDocument/2006/relationships/tags" Target="../tags/tag115.xml" /><Relationship Id="rId22" Type="http://schemas.openxmlformats.org/officeDocument/2006/relationships/tags" Target="../tags/tag116.xml" /><Relationship Id="rId23" Type="http://schemas.openxmlformats.org/officeDocument/2006/relationships/tags" Target="../tags/tag117.xml" /><Relationship Id="rId24" Type="http://schemas.openxmlformats.org/officeDocument/2006/relationships/tags" Target="../tags/tag118.xml" /><Relationship Id="rId25" Type="http://schemas.openxmlformats.org/officeDocument/2006/relationships/tags" Target="../tags/tag119.xml" /><Relationship Id="rId26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图片包含 地图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55" name="图片 12" descr="图片包含 地图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654" name="任意多边形: 形状 63"/>
          <p:cNvSpPr/>
          <p:nvPr>
            <p:custDataLst>
              <p:tags r:id="rId16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56" name="任意多边形: 形状 64"/>
          <p:cNvSpPr/>
          <p:nvPr>
            <p:custDataLst>
              <p:tags r:id="rId17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58" name="任意多边形: 形状 65"/>
          <p:cNvSpPr/>
          <p:nvPr>
            <p:custDataLst>
              <p:tags r:id="rId18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60" name="任意多边形: 形状 66"/>
          <p:cNvSpPr/>
          <p:nvPr>
            <p:custDataLst>
              <p:tags r:id="rId19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62" name="日期占位符 7"/>
          <p:cNvSpPr>
            <a:spLocks noGrp="1"/>
          </p:cNvSpPr>
          <p:nvPr>
            <p:ph type="dt" sz="half" idx="10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8"/>
          <p:cNvSpPr>
            <a:spLocks noGrp="1"/>
          </p:cNvSpPr>
          <p:nvPr>
            <p:ph type="ftr" sz="quarter" idx="11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9"/>
          <p:cNvSpPr>
            <a:spLocks noGrp="1"/>
          </p:cNvSpPr>
          <p:nvPr>
            <p:ph type="sldNum" sz="quarter" idx="12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标题占位符 2"/>
          <p:cNvSpPr>
            <a:spLocks noGrp="1"/>
          </p:cNvSpPr>
          <p:nvPr>
            <p:ph type="title"/>
            <p:custDataLst>
              <p:tags r:id="rId23"/>
            </p:custDataLst>
          </p:nvPr>
        </p:nvSpPr>
        <p:spPr>
          <a:xfrm>
            <a:off x="3298190" y="643890"/>
            <a:ext cx="5595620" cy="7683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单击此处编辑标题样式</a:t>
            </a:r>
            <a:endParaRPr lang="zh-CN" altLang="en-US"/>
          </a:p>
        </p:txBody>
      </p:sp>
      <p:sp>
        <p:nvSpPr>
          <p:cNvPr id="1048670" name="文本占位符 3"/>
          <p:cNvSpPr>
            <a:spLocks noGrp="1"/>
          </p:cNvSpPr>
          <p:nvPr>
            <p:ph type="body" idx="1"/>
            <p:custDataLst>
              <p:tags r:id="rId24"/>
            </p:custDataLst>
          </p:nvPr>
        </p:nvSpPr>
        <p:spPr>
          <a:xfrm>
            <a:off x="838200" y="1503680"/>
            <a:ext cx="10515600" cy="4673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</a:lstStyle>
          <a:p>
            <a:pPr lvl="0" algn="l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5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595" r:id="rId2"/>
    <p:sldLayoutId id="2147485596" r:id="rId3"/>
    <p:sldLayoutId id="2147485597" r:id="rId4"/>
    <p:sldLayoutId id="2147485598" r:id="rId5"/>
    <p:sldLayoutId id="2147485599" r:id="rId6"/>
    <p:sldLayoutId id="2147485600" r:id="rId7"/>
    <p:sldLayoutId id="2147485601" r:id="rId8"/>
    <p:sldLayoutId id="2147485602" r:id="rId9"/>
    <p:sldLayoutId id="2147485603" r:id="rId10"/>
    <p:sldLayoutId id="2147485604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MiSans Normal" panose="00000500000000000000" charset="-122"/>
          <a:sym typeface="MiSans Normal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ea"/>
          <a:ea typeface="+mn-ea"/>
          <a:cs typeface="MiSans Normal" panose="00000500000000000000" charset="-122"/>
          <a:sym typeface="MiSans Normal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  <a:sym typeface="MiSans Normal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  <a:sym typeface="MiSans Normal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  <a:sym typeface="MiSans Normal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  <a:sym typeface="MiSans Normal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25" Type="http://schemas.openxmlformats.org/officeDocument/2006/relationships/tags" Target="../tags/tag146.xml" /><Relationship Id="rId26" Type="http://schemas.openxmlformats.org/officeDocument/2006/relationships/tags" Target="../tags/tag147.xml" /><Relationship Id="rId27" Type="http://schemas.openxmlformats.org/officeDocument/2006/relationships/tags" Target="../tags/tag148.xml" /><Relationship Id="rId28" Type="http://schemas.openxmlformats.org/officeDocument/2006/relationships/tags" Target="../tags/tag149.xml" /><Relationship Id="rId29" Type="http://schemas.openxmlformats.org/officeDocument/2006/relationships/tags" Target="../tags/tag150.xml" /><Relationship Id="rId3" Type="http://schemas.openxmlformats.org/officeDocument/2006/relationships/tags" Target="../tags/tag124.xml" /><Relationship Id="rId30" Type="http://schemas.openxmlformats.org/officeDocument/2006/relationships/tags" Target="../tags/tag151.xml" /><Relationship Id="rId31" Type="http://schemas.openxmlformats.org/officeDocument/2006/relationships/tags" Target="../tags/tag152.xml" /><Relationship Id="rId32" Type="http://schemas.openxmlformats.org/officeDocument/2006/relationships/tags" Target="../tags/tag153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16" Type="http://schemas.openxmlformats.org/officeDocument/2006/relationships/tags" Target="../tags/tag174.xml" /><Relationship Id="rId17" Type="http://schemas.openxmlformats.org/officeDocument/2006/relationships/tags" Target="../tags/tag17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15" Type="http://schemas.openxmlformats.org/officeDocument/2006/relationships/tags" Target="../tags/tag201.xml" /><Relationship Id="rId16" Type="http://schemas.openxmlformats.org/officeDocument/2006/relationships/tags" Target="../tags/tag202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tags" Target="../tags/tag237.xml" /><Relationship Id="rId13" Type="http://schemas.openxmlformats.org/officeDocument/2006/relationships/tags" Target="../tags/tag238.xml" /><Relationship Id="rId14" Type="http://schemas.openxmlformats.org/officeDocument/2006/relationships/tags" Target="../tags/tag239.xml" /><Relationship Id="rId15" Type="http://schemas.openxmlformats.org/officeDocument/2006/relationships/tags" Target="../tags/tag240.xml" /><Relationship Id="rId16" Type="http://schemas.openxmlformats.org/officeDocument/2006/relationships/tags" Target="../tags/tag241.xml" /><Relationship Id="rId17" Type="http://schemas.openxmlformats.org/officeDocument/2006/relationships/tags" Target="../tags/tag242.xml" /><Relationship Id="rId18" Type="http://schemas.openxmlformats.org/officeDocument/2006/relationships/tags" Target="../tags/tag243.xml" /><Relationship Id="rId19" Type="http://schemas.openxmlformats.org/officeDocument/2006/relationships/tags" Target="../tags/tag244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6.xml" /><Relationship Id="rId11" Type="http://schemas.openxmlformats.org/officeDocument/2006/relationships/tags" Target="../tags/tag257.xml" /><Relationship Id="rId12" Type="http://schemas.openxmlformats.org/officeDocument/2006/relationships/tags" Target="../tags/tag258.xml" /><Relationship Id="rId13" Type="http://schemas.openxmlformats.org/officeDocument/2006/relationships/tags" Target="../tags/tag259.xml" /><Relationship Id="rId14" Type="http://schemas.openxmlformats.org/officeDocument/2006/relationships/tags" Target="../tags/tag260.xml" /><Relationship Id="rId15" Type="http://schemas.openxmlformats.org/officeDocument/2006/relationships/tags" Target="../tags/tag261.xml" /><Relationship Id="rId16" Type="http://schemas.openxmlformats.org/officeDocument/2006/relationships/tags" Target="../tags/tag262.xml" /><Relationship Id="rId17" Type="http://schemas.openxmlformats.org/officeDocument/2006/relationships/tags" Target="../tags/tag263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tags" Target="../tags/tag251.xml" /><Relationship Id="rId6" Type="http://schemas.openxmlformats.org/officeDocument/2006/relationships/tags" Target="../tags/tag252.xml" /><Relationship Id="rId7" Type="http://schemas.openxmlformats.org/officeDocument/2006/relationships/tags" Target="../tags/tag253.xml" /><Relationship Id="rId8" Type="http://schemas.openxmlformats.org/officeDocument/2006/relationships/tags" Target="../tags/tag254.xml" /><Relationship Id="rId9" Type="http://schemas.openxmlformats.org/officeDocument/2006/relationships/tags" Target="../tags/tag25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2.xml" /><Relationship Id="rId11" Type="http://schemas.openxmlformats.org/officeDocument/2006/relationships/tags" Target="../tags/tag273.xml" /><Relationship Id="rId12" Type="http://schemas.openxmlformats.org/officeDocument/2006/relationships/tags" Target="../tags/tag274.xml" /><Relationship Id="rId13" Type="http://schemas.openxmlformats.org/officeDocument/2006/relationships/tags" Target="../tags/tag275.xml" /><Relationship Id="rId14" Type="http://schemas.openxmlformats.org/officeDocument/2006/relationships/tags" Target="../tags/tag276.xml" /><Relationship Id="rId15" Type="http://schemas.openxmlformats.org/officeDocument/2006/relationships/tags" Target="../tags/tag277.xml" /><Relationship Id="rId16" Type="http://schemas.openxmlformats.org/officeDocument/2006/relationships/tags" Target="../tags/tag278.xml" /><Relationship Id="rId17" Type="http://schemas.openxmlformats.org/officeDocument/2006/relationships/tags" Target="../tags/tag279.xml" /><Relationship Id="rId18" Type="http://schemas.openxmlformats.org/officeDocument/2006/relationships/tags" Target="../tags/tag280.xml" /><Relationship Id="rId19" Type="http://schemas.openxmlformats.org/officeDocument/2006/relationships/tags" Target="../tags/tag281.xml" /><Relationship Id="rId2" Type="http://schemas.openxmlformats.org/officeDocument/2006/relationships/tags" Target="../tags/tag264.xml" /><Relationship Id="rId20" Type="http://schemas.openxmlformats.org/officeDocument/2006/relationships/tags" Target="../tags/tag282.xml" /><Relationship Id="rId21" Type="http://schemas.openxmlformats.org/officeDocument/2006/relationships/tags" Target="../tags/tag283.xml" /><Relationship Id="rId22" Type="http://schemas.openxmlformats.org/officeDocument/2006/relationships/tags" Target="../tags/tag284.xml" /><Relationship Id="rId23" Type="http://schemas.openxmlformats.org/officeDocument/2006/relationships/tags" Target="../tags/tag285.xml" /><Relationship Id="rId24" Type="http://schemas.openxmlformats.org/officeDocument/2006/relationships/tags" Target="../tags/tag286.xml" /><Relationship Id="rId25" Type="http://schemas.openxmlformats.org/officeDocument/2006/relationships/tags" Target="../tags/tag287.xml" /><Relationship Id="rId26" Type="http://schemas.openxmlformats.org/officeDocument/2006/relationships/tags" Target="../tags/tag288.xml" /><Relationship Id="rId27" Type="http://schemas.openxmlformats.org/officeDocument/2006/relationships/tags" Target="../tags/tag289.xml" /><Relationship Id="rId28" Type="http://schemas.openxmlformats.org/officeDocument/2006/relationships/tags" Target="../tags/tag290.xml" /><Relationship Id="rId29" Type="http://schemas.openxmlformats.org/officeDocument/2006/relationships/tags" Target="../tags/tag291.xml" /><Relationship Id="rId3" Type="http://schemas.openxmlformats.org/officeDocument/2006/relationships/tags" Target="../tags/tag265.xml" /><Relationship Id="rId30" Type="http://schemas.openxmlformats.org/officeDocument/2006/relationships/tags" Target="../tags/tag292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tags" Target="../tags/tag269.xml" /><Relationship Id="rId8" Type="http://schemas.openxmlformats.org/officeDocument/2006/relationships/tags" Target="../tags/tag270.xml" /><Relationship Id="rId9" Type="http://schemas.openxmlformats.org/officeDocument/2006/relationships/tags" Target="../tags/tag27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1.xml" /><Relationship Id="rId11" Type="http://schemas.openxmlformats.org/officeDocument/2006/relationships/tags" Target="../tags/tag302.xml" /><Relationship Id="rId12" Type="http://schemas.openxmlformats.org/officeDocument/2006/relationships/tags" Target="../tags/tag303.xml" /><Relationship Id="rId13" Type="http://schemas.openxmlformats.org/officeDocument/2006/relationships/tags" Target="../tags/tag304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tags" Target="../tags/tag297.xml" /><Relationship Id="rId7" Type="http://schemas.openxmlformats.org/officeDocument/2006/relationships/tags" Target="../tags/tag298.xml" /><Relationship Id="rId8" Type="http://schemas.openxmlformats.org/officeDocument/2006/relationships/tags" Target="../tags/tag299.xml" /><Relationship Id="rId9" Type="http://schemas.openxmlformats.org/officeDocument/2006/relationships/tags" Target="../tags/tag30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15312114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endParaRPr lang="zh-CN" altLang="en-US">
              <a:solidFill>
                <a:schemeClr val="lt1">
                  <a:lumMod val="100000"/>
                </a:schemeClr>
              </a:solidFill>
              <a:latin typeface="汉仪细秀体简 L"/>
              <a:ea typeface="汉仪细秀体简 L"/>
              <a:cs typeface="汉仪细秀体简 L" panose="00020600040101010101" charset="-122"/>
            </a:endParaRPr>
          </a:p>
        </p:txBody>
      </p:sp>
      <p:sp>
        <p:nvSpPr>
          <p:cNvPr id="1048650" name="标题 2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>
                <a:latin typeface="汉仪细秀体简 L"/>
                <a:ea typeface="汉仪细秀体简 L"/>
              </a:rPr>
              <a:t>安徽总关寨景区</a:t>
            </a:r>
            <a:endParaRPr lang="zh-CN" altLang="en-US">
              <a:latin typeface="汉仪细秀体简 L"/>
              <a:ea typeface="汉仪细秀体简 L"/>
            </a:endParaRPr>
          </a:p>
        </p:txBody>
      </p:sp>
      <p:sp>
        <p:nvSpPr>
          <p:cNvPr id="1048652" name="文本占位符 3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4645025" y="1596390"/>
            <a:ext cx="731520" cy="4027170"/>
          </a:xfrm>
        </p:spPr>
        <p:txBody>
          <a:bodyPr/>
          <a:lstStyle/>
          <a:p>
            <a:r>
              <a:rPr lang="zh-CN" altLang="en-US">
                <a:latin typeface="汉仪细秀体简 L"/>
                <a:ea typeface="汉仪细秀体简 L"/>
              </a:rPr>
              <a:t>单击此处输入你的正文，文字是您思想的提炼，请尽量言简意赅的阐述观点</a:t>
            </a:r>
            <a:endParaRPr lang="zh-CN" altLang="en-US">
              <a:latin typeface="汉仪细秀体简 L"/>
              <a:ea typeface="汉仪细秀体简 L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任意多边形: 形状 11"/>
          <p:cNvSpPr/>
          <p:nvPr>
            <p:custDataLst>
              <p:tags r:id="rId4"/>
            </p:custDataLst>
          </p:nvPr>
        </p:nvSpPr>
        <p:spPr>
          <a:xfrm>
            <a:off x="2380298" y="842010"/>
            <a:ext cx="1097915" cy="2472690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50" name="任意多边形: 形状 38"/>
          <p:cNvSpPr/>
          <p:nvPr>
            <p:custDataLst>
              <p:tags r:id="rId5"/>
            </p:custDataLst>
          </p:nvPr>
        </p:nvSpPr>
        <p:spPr>
          <a:xfrm rot="5400000">
            <a:off x="2652069" y="1073759"/>
            <a:ext cx="545370" cy="54530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52" name="序号"/>
          <p:cNvSpPr txBox="1"/>
          <p:nvPr>
            <p:custDataLst>
              <p:tags r:id="rId6"/>
            </p:custDataLst>
          </p:nvPr>
        </p:nvSpPr>
        <p:spPr>
          <a:xfrm>
            <a:off x="2685248" y="1083527"/>
            <a:ext cx="474859" cy="508838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壹</a:t>
            </a:r>
            <a:endParaRPr lang="zh-CN" altLang="en-US" sz="24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54" name="标题"/>
          <p:cNvSpPr txBox="1"/>
          <p:nvPr>
            <p:custDataLst>
              <p:tags r:id="rId7"/>
            </p:custDataLst>
          </p:nvPr>
        </p:nvSpPr>
        <p:spPr>
          <a:xfrm>
            <a:off x="2447925" y="1754505"/>
            <a:ext cx="962660" cy="140335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目录标题</a:t>
            </a:r>
            <a:endParaRPr lang="zh-CN" altLang="en-US" sz="14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56" name="任意多边形: 形状 11"/>
          <p:cNvSpPr/>
          <p:nvPr>
            <p:custDataLst>
              <p:tags r:id="rId8"/>
            </p:custDataLst>
          </p:nvPr>
        </p:nvSpPr>
        <p:spPr>
          <a:xfrm>
            <a:off x="4744085" y="842010"/>
            <a:ext cx="1097915" cy="2472690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58" name="任意多边形: 形状 38"/>
          <p:cNvSpPr/>
          <p:nvPr>
            <p:custDataLst>
              <p:tags r:id="rId9"/>
            </p:custDataLst>
          </p:nvPr>
        </p:nvSpPr>
        <p:spPr>
          <a:xfrm rot="5400000">
            <a:off x="5020619" y="1073759"/>
            <a:ext cx="545370" cy="54530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60" name="序号"/>
          <p:cNvSpPr txBox="1"/>
          <p:nvPr>
            <p:custDataLst>
              <p:tags r:id="rId10"/>
            </p:custDataLst>
          </p:nvPr>
        </p:nvSpPr>
        <p:spPr>
          <a:xfrm>
            <a:off x="5063777" y="1083527"/>
            <a:ext cx="474859" cy="508838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贰</a:t>
            </a:r>
            <a:endParaRPr lang="zh-CN" altLang="en-US" sz="24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62" name="标题"/>
          <p:cNvSpPr txBox="1"/>
          <p:nvPr>
            <p:custDataLst>
              <p:tags r:id="rId11"/>
            </p:custDataLst>
          </p:nvPr>
        </p:nvSpPr>
        <p:spPr>
          <a:xfrm>
            <a:off x="4812030" y="1754505"/>
            <a:ext cx="962660" cy="140335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安徽总关寨景区的地理位置和历史背景</a:t>
            </a:r>
            <a:endParaRPr lang="zh-CN" altLang="en-US" sz="14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64" name="任意多边形: 形状 11"/>
          <p:cNvSpPr/>
          <p:nvPr>
            <p:custDataLst>
              <p:tags r:id="rId12"/>
            </p:custDataLst>
          </p:nvPr>
        </p:nvSpPr>
        <p:spPr>
          <a:xfrm>
            <a:off x="7112635" y="842010"/>
            <a:ext cx="1097915" cy="2472690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66" name="任意多边形: 形状 38"/>
          <p:cNvSpPr/>
          <p:nvPr>
            <p:custDataLst>
              <p:tags r:id="rId13"/>
            </p:custDataLst>
          </p:nvPr>
        </p:nvSpPr>
        <p:spPr>
          <a:xfrm rot="5400000">
            <a:off x="7389169" y="1073759"/>
            <a:ext cx="545370" cy="54530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68" name="序号"/>
          <p:cNvSpPr txBox="1"/>
          <p:nvPr>
            <p:custDataLst>
              <p:tags r:id="rId14"/>
            </p:custDataLst>
          </p:nvPr>
        </p:nvSpPr>
        <p:spPr>
          <a:xfrm>
            <a:off x="7419627" y="1096227"/>
            <a:ext cx="474859" cy="508838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叁</a:t>
            </a:r>
            <a:endParaRPr lang="zh-CN" altLang="en-US" sz="24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70" name="标题"/>
          <p:cNvSpPr txBox="1"/>
          <p:nvPr>
            <p:custDataLst>
              <p:tags r:id="rId15"/>
            </p:custDataLst>
          </p:nvPr>
        </p:nvSpPr>
        <p:spPr>
          <a:xfrm>
            <a:off x="7180580" y="1754505"/>
            <a:ext cx="962660" cy="140335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安徽总关寨景区的自然景观</a:t>
            </a:r>
            <a:endParaRPr lang="zh-CN" altLang="en-US" sz="14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72" name="任意多边形: 形状 11"/>
          <p:cNvSpPr/>
          <p:nvPr>
            <p:custDataLst>
              <p:tags r:id="rId16"/>
            </p:custDataLst>
          </p:nvPr>
        </p:nvSpPr>
        <p:spPr>
          <a:xfrm>
            <a:off x="1422718" y="3622040"/>
            <a:ext cx="1097915" cy="2472690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74" name="任意多边形: 形状 38"/>
          <p:cNvSpPr/>
          <p:nvPr>
            <p:custDataLst>
              <p:tags r:id="rId17"/>
            </p:custDataLst>
          </p:nvPr>
        </p:nvSpPr>
        <p:spPr>
          <a:xfrm rot="5400000">
            <a:off x="1699252" y="3853789"/>
            <a:ext cx="545370" cy="54530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76" name="序号"/>
          <p:cNvSpPr txBox="1"/>
          <p:nvPr>
            <p:custDataLst>
              <p:tags r:id="rId18"/>
            </p:custDataLst>
          </p:nvPr>
        </p:nvSpPr>
        <p:spPr>
          <a:xfrm>
            <a:off x="1730617" y="3882607"/>
            <a:ext cx="474859" cy="508838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肆</a:t>
            </a:r>
            <a:endParaRPr lang="zh-CN" altLang="en-US" sz="24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78" name="标题"/>
          <p:cNvSpPr txBox="1"/>
          <p:nvPr>
            <p:custDataLst>
              <p:tags r:id="rId19"/>
            </p:custDataLst>
          </p:nvPr>
        </p:nvSpPr>
        <p:spPr>
          <a:xfrm>
            <a:off x="1490345" y="4534535"/>
            <a:ext cx="962660" cy="140335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安徽总关寨景区的人文景观</a:t>
            </a:r>
            <a:endParaRPr lang="zh-CN" altLang="en-US" sz="14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80" name="任意多边形: 形状 11"/>
          <p:cNvSpPr/>
          <p:nvPr>
            <p:custDataLst>
              <p:tags r:id="rId20"/>
            </p:custDataLst>
          </p:nvPr>
        </p:nvSpPr>
        <p:spPr>
          <a:xfrm>
            <a:off x="3636963" y="3622040"/>
            <a:ext cx="1097915" cy="2472690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82" name="任意多边形: 形状 38"/>
          <p:cNvSpPr/>
          <p:nvPr>
            <p:custDataLst>
              <p:tags r:id="rId21"/>
            </p:custDataLst>
          </p:nvPr>
        </p:nvSpPr>
        <p:spPr>
          <a:xfrm rot="5400000">
            <a:off x="3913497" y="3853789"/>
            <a:ext cx="545370" cy="54530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84" name="序号"/>
          <p:cNvSpPr txBox="1"/>
          <p:nvPr>
            <p:custDataLst>
              <p:tags r:id="rId22"/>
            </p:custDataLst>
          </p:nvPr>
        </p:nvSpPr>
        <p:spPr>
          <a:xfrm>
            <a:off x="3949398" y="3870814"/>
            <a:ext cx="474859" cy="508838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伍</a:t>
            </a:r>
            <a:endParaRPr lang="zh-CN" altLang="en-US" sz="24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86" name="标题"/>
          <p:cNvSpPr txBox="1"/>
          <p:nvPr>
            <p:custDataLst>
              <p:tags r:id="rId23"/>
            </p:custDataLst>
          </p:nvPr>
        </p:nvSpPr>
        <p:spPr>
          <a:xfrm>
            <a:off x="3704590" y="4534535"/>
            <a:ext cx="962660" cy="140335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安徽总关寨景区的旅游服务设施</a:t>
            </a:r>
            <a:endParaRPr lang="zh-CN" altLang="en-US" sz="14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88" name="任意多边形: 形状 11"/>
          <p:cNvSpPr/>
          <p:nvPr>
            <p:custDataLst>
              <p:tags r:id="rId24"/>
            </p:custDataLst>
          </p:nvPr>
        </p:nvSpPr>
        <p:spPr>
          <a:xfrm>
            <a:off x="8065453" y="3622040"/>
            <a:ext cx="1097915" cy="2472690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90" name="任意多边形: 形状 38"/>
          <p:cNvSpPr/>
          <p:nvPr>
            <p:custDataLst>
              <p:tags r:id="rId25"/>
            </p:custDataLst>
          </p:nvPr>
        </p:nvSpPr>
        <p:spPr>
          <a:xfrm rot="5400000">
            <a:off x="8341987" y="3853789"/>
            <a:ext cx="545370" cy="54530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92" name="序号"/>
          <p:cNvSpPr txBox="1"/>
          <p:nvPr>
            <p:custDataLst>
              <p:tags r:id="rId26"/>
            </p:custDataLst>
          </p:nvPr>
        </p:nvSpPr>
        <p:spPr>
          <a:xfrm>
            <a:off x="8385145" y="3878071"/>
            <a:ext cx="474859" cy="508838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柒</a:t>
            </a:r>
            <a:endParaRPr lang="zh-CN" altLang="en-US" sz="24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94" name="标题"/>
          <p:cNvSpPr txBox="1"/>
          <p:nvPr>
            <p:custDataLst>
              <p:tags r:id="rId27"/>
            </p:custDataLst>
          </p:nvPr>
        </p:nvSpPr>
        <p:spPr>
          <a:xfrm>
            <a:off x="8133080" y="4534535"/>
            <a:ext cx="962660" cy="140335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安徽总关寨景区的未来发展计划和展望</a:t>
            </a:r>
            <a:endParaRPr lang="zh-CN" altLang="en-US" sz="14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96" name="任意多边形: 形状 11"/>
          <p:cNvSpPr/>
          <p:nvPr>
            <p:custDataLst>
              <p:tags r:id="rId28"/>
            </p:custDataLst>
          </p:nvPr>
        </p:nvSpPr>
        <p:spPr>
          <a:xfrm>
            <a:off x="5851208" y="3622040"/>
            <a:ext cx="1097915" cy="2472690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98" name="任意多边形: 形状 38"/>
          <p:cNvSpPr/>
          <p:nvPr>
            <p:custDataLst>
              <p:tags r:id="rId29"/>
            </p:custDataLst>
          </p:nvPr>
        </p:nvSpPr>
        <p:spPr>
          <a:xfrm rot="5400000">
            <a:off x="6127742" y="3853789"/>
            <a:ext cx="545370" cy="54530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900" name="序号"/>
          <p:cNvSpPr txBox="1"/>
          <p:nvPr>
            <p:custDataLst>
              <p:tags r:id="rId30"/>
            </p:custDataLst>
          </p:nvPr>
        </p:nvSpPr>
        <p:spPr>
          <a:xfrm>
            <a:off x="6162736" y="3876257"/>
            <a:ext cx="474859" cy="508838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陆</a:t>
            </a:r>
            <a:endParaRPr lang="zh-CN" altLang="en-US" sz="24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902" name="标题"/>
          <p:cNvSpPr txBox="1"/>
          <p:nvPr>
            <p:custDataLst>
              <p:tags r:id="rId31"/>
            </p:custDataLst>
          </p:nvPr>
        </p:nvSpPr>
        <p:spPr>
          <a:xfrm>
            <a:off x="5918835" y="4534535"/>
            <a:ext cx="962660" cy="140335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 fontScale="641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安徽总关寨景区的旅游管理和安全保障措施</a:t>
            </a:r>
            <a:endParaRPr lang="zh-CN" alt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</p:spTree>
    <p:custDataLst>
      <p:tags r:id="rId3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章节标题</a:t>
            </a:r>
            <a:endParaRPr lang="zh-CN" altLang="en-US"/>
          </a:p>
        </p:txBody>
      </p:sp>
      <p:sp>
        <p:nvSpPr>
          <p:cNvPr id="1048946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第一章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安徽总关寨景区的地理位置和历史背景</a:t>
            </a:r>
            <a:endParaRPr lang="zh-CN" altLang="en-US"/>
          </a:p>
        </p:txBody>
      </p:sp>
      <p:sp>
        <p:nvSpPr>
          <p:cNvPr id="104899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第二章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7561"/>
          </a:bodyPr>
          <a:lstStyle/>
          <a:p>
            <a:r>
              <a:rPr lang="zh-CN" altLang="en-US"/>
              <a:t>地理位置</a:t>
            </a:r>
            <a:endParaRPr lang="zh-CN" altLang="en-US"/>
          </a:p>
        </p:txBody>
      </p:sp>
      <p:sp>
        <p:nvSpPr>
          <p:cNvPr id="104904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景区内有多条河流交汇，形成独特的山水景观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安徽总关寨景区位于安徽省六安市霍山县境内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地处大别山腹地，海拔高度约1000米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距离六安市区约100公里，交通便利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7561"/>
          </a:bodyPr>
          <a:lstStyle/>
          <a:p>
            <a:r>
              <a:rPr lang="zh-CN" altLang="en-US"/>
              <a:t>历史沿革</a:t>
            </a:r>
            <a:endParaRPr lang="zh-CN" altLang="en-US"/>
          </a:p>
        </p:txBody>
      </p:sp>
      <p:sp>
        <p:nvSpPr>
          <p:cNvPr id="1049132" name="正文"/>
          <p:cNvSpPr txBox="1"/>
          <p:nvPr>
            <p:custDataLst>
              <p:tags r:id="rId2"/>
            </p:custDataLst>
          </p:nvPr>
        </p:nvSpPr>
        <p:spPr>
          <a:xfrm>
            <a:off x="2880868" y="1490400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总关寨始建于明朝，距今已有500多年历史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正文"/>
          <p:cNvSpPr txBox="1"/>
          <p:nvPr>
            <p:custDataLst>
              <p:tags r:id="rId3"/>
            </p:custDataLst>
          </p:nvPr>
        </p:nvSpPr>
        <p:spPr>
          <a:xfrm>
            <a:off x="2880868" y="2467879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清朝时期，总关寨成为重要的军事要塞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正文"/>
          <p:cNvSpPr txBox="1"/>
          <p:nvPr>
            <p:custDataLst>
              <p:tags r:id="rId4"/>
            </p:custDataLst>
          </p:nvPr>
        </p:nvSpPr>
        <p:spPr>
          <a:xfrm>
            <a:off x="2880868" y="3445358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民国时期，总关寨成为红军长征的重要一站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正文"/>
          <p:cNvSpPr txBox="1"/>
          <p:nvPr>
            <p:custDataLst>
              <p:tags r:id="rId5"/>
            </p:custDataLst>
          </p:nvPr>
        </p:nvSpPr>
        <p:spPr>
          <a:xfrm>
            <a:off x="2880868" y="4422836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1992年，总关寨被列为国家重点文物保护单位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正文"/>
          <p:cNvSpPr txBox="1"/>
          <p:nvPr>
            <p:custDataLst>
              <p:tags r:id="rId6"/>
            </p:custDataLst>
          </p:nvPr>
        </p:nvSpPr>
        <p:spPr>
          <a:xfrm>
            <a:off x="2880868" y="5400315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2006年，总关寨景区正式对外开放，成为旅游胜地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7561"/>
          </a:bodyPr>
          <a:lstStyle/>
          <a:p>
            <a:r>
              <a:rPr lang="zh-CN" altLang="en-US"/>
              <a:t>文化背景</a:t>
            </a:r>
            <a:endParaRPr lang="zh-CN" altLang="en-US"/>
          </a:p>
        </p:txBody>
      </p:sp>
      <p:sp>
        <p:nvSpPr>
          <p:cNvPr id="104920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总关寨位于安徽省黄山市，是黄山风景区的重要组成部分。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总关寨历史悠久，始建于南宋时期，距今已有近千年的历史。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总关寨是古代军事要塞，曾是南宋时期抗击金兵的重要阵地。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总关寨景区内还有许多历史遗迹，如古战场、古栈道、古碑刻等，具有很高的历史文化价值。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安徽总关寨景区的自然景观</a:t>
            </a:r>
            <a:endParaRPr lang="zh-CN" altLang="en-US"/>
          </a:p>
        </p:txBody>
      </p:sp>
      <p:sp>
        <p:nvSpPr>
          <p:cNvPr id="1049266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第三章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7561"/>
          </a:bodyPr>
          <a:lstStyle/>
          <a:p>
            <a:r>
              <a:rPr lang="zh-CN" altLang="en-US"/>
              <a:t>山景</a:t>
            </a:r>
            <a:endParaRPr lang="zh-CN" altLang="en-US"/>
          </a:p>
        </p:txBody>
      </p:sp>
      <p:sp>
        <p:nvSpPr>
          <p:cNvPr id="1049314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总关寨景区位于安徽省黄山市，是黄山风景区的重要组成部分。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景区内有众多山峰，其中最著名的是莲花峰、光明顶和天都峰。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莲花峰是黄山最高峰，海拔1864米，被誉为“黄山第一奇峰”。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光明顶是黄山第二高峰，海拔1860米，是观赏日出、云海和晚霞的绝佳地点。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天都峰是黄山第三高峰，海拔1810米，以险峻著称，有“不到天都峰，不见黄山松”之说。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00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7561"/>
          </a:bodyPr>
          <a:lstStyle/>
          <a:p>
            <a:r>
              <a:rPr lang="zh-CN" altLang="en-US"/>
              <a:t>水景</a:t>
            </a:r>
            <a:endParaRPr lang="zh-CN" altLang="en-US"/>
          </a:p>
        </p:txBody>
      </p:sp>
      <p:sp>
        <p:nvSpPr>
          <p:cNvPr id="104940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0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总关寨景区内有多条河流，如关河、关溪等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0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河流两岸风景秀丽，有山、有水、有树、有花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1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1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河流中有许多瀑布，如关河瀑布、关溪瀑布等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1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河流中还有许多小岛，如关岛、关溪岛等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82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7561"/>
          </a:bodyPr>
          <a:lstStyle/>
          <a:p>
            <a:r>
              <a:rPr lang="zh-CN" altLang="en-US"/>
              <a:t>植物景观</a:t>
            </a:r>
            <a:endParaRPr lang="zh-CN" altLang="en-US"/>
          </a:p>
        </p:txBody>
      </p:sp>
      <p:sp>
        <p:nvSpPr>
          <p:cNvPr id="104948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森林覆盖率高，种类丰富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珍稀植物：如银杏、红豆杉等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季节变化：春季百花齐放，夏季绿树成荫，秋季红叶满山，冬季雪景迷人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植物与环境的关系：植物对环境的影响，如净化空气、保持水土等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64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7561"/>
          </a:bodyPr>
          <a:lstStyle/>
          <a:p>
            <a:r>
              <a:rPr lang="zh-CN" altLang="en-US"/>
              <a:t>动物景观</a:t>
            </a:r>
            <a:endParaRPr lang="zh-CN" altLang="en-US"/>
          </a:p>
        </p:txBody>
      </p:sp>
      <p:sp>
        <p:nvSpPr>
          <p:cNvPr id="1049566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8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0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鸟类：多种鸟类栖息，如喜鹊、麻雀等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2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4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6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昆虫：各种昆虫丰富多样，如蝴蝶、蜜蜂等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8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0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2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哺乳动物：有野猪、野兔、松鼠等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4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爬行动物：有蛇、蜥蜴等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0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2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4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两栖动物：有青蛙、蟾蜍等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6" name="矩形 67"/>
          <p:cNvSpPr/>
          <p:nvPr>
            <p:custDataLst>
              <p:tags r:id="rId17"/>
            </p:custDataLst>
          </p:nvPr>
        </p:nvSpPr>
        <p:spPr>
          <a:xfrm>
            <a:off x="6659355" y="472306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8" name="矩形 68"/>
          <p:cNvSpPr/>
          <p:nvPr>
            <p:custDataLst>
              <p:tags r:id="rId18"/>
            </p:custDataLst>
          </p:nvPr>
        </p:nvSpPr>
        <p:spPr>
          <a:xfrm>
            <a:off x="6295041" y="472306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0" name="文本框 69"/>
          <p:cNvSpPr txBox="1"/>
          <p:nvPr>
            <p:custDataLst>
              <p:tags r:id="rId19"/>
            </p:custDataLst>
          </p:nvPr>
        </p:nvSpPr>
        <p:spPr>
          <a:xfrm>
            <a:off x="6847285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鱼类：有各种淡水鱼，如鲤鱼、鲫鱼等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58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安徽总关寨景区的人文景观</a:t>
            </a:r>
            <a:endParaRPr lang="zh-CN" altLang="en-US"/>
          </a:p>
        </p:txBody>
      </p:sp>
      <p:sp>
        <p:nvSpPr>
          <p:cNvPr id="104966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第四章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706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7561"/>
          </a:bodyPr>
          <a:lstStyle/>
          <a:p>
            <a:r>
              <a:rPr lang="zh-CN" altLang="en-US"/>
              <a:t>古建筑群</a:t>
            </a:r>
            <a:endParaRPr lang="zh-CN" altLang="en-US"/>
          </a:p>
        </p:txBody>
      </p:sp>
      <p:sp>
        <p:nvSpPr>
          <p:cNvPr id="104970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古建筑保护：政府和当地居民共同努力，对古建筑进行保护和修缮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总关寨古建筑群：位于安徽总关寨景区内，历史悠久，文化底蕴深厚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3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古建筑类型：包括寺庙、祠堂、书院、民居等，风格多样，特色鲜明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3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3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3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古建筑价值：不仅是历史的见证，也是文化的传承，具有很高的历史、艺术和科学价值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796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7561"/>
          </a:bodyPr>
          <a:lstStyle/>
          <a:p>
            <a:r>
              <a:rPr lang="zh-CN" altLang="en-US"/>
              <a:t>历史遗迹</a:t>
            </a:r>
            <a:endParaRPr lang="zh-CN" altLang="en-US"/>
          </a:p>
        </p:txBody>
      </p:sp>
      <p:sp>
        <p:nvSpPr>
          <p:cNvPr id="104979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0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0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0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0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0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1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1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1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1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1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2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2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2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2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2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3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3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3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总关寨：明朝时期的军事要塞，具有丰富的历史背景和文化价值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古建筑：如古庙、古塔、古桥等，具有较高的艺术价值和历史价值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古墓葬群：发现了大量古代墓葬，为研究当地历史提供了重要线索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古战场遗址：见证了历史上多次战役，具有重要的历史意义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898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5122"/>
          </a:bodyPr>
          <a:lstStyle/>
          <a:p>
            <a:r>
              <a:rPr lang="zh-CN" altLang="en-US"/>
              <a:t>民俗文化</a:t>
            </a:r>
            <a:endParaRPr lang="zh-CN" altLang="en-US"/>
          </a:p>
        </p:txBody>
      </p:sp>
      <p:sp>
        <p:nvSpPr>
          <p:cNvPr id="1049900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902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904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安徽总关寨景区的民俗文化丰富多彩，包括民间舞蹈、音乐、戏剧等。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06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908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910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景区内有许多具有地方特色的民俗活动，如春节舞龙、元宵灯会等。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12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914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91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景区内的古建筑和文物也反映了当地的历史文化和民俗风情。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18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92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922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游客可以在景区内品尝到各种地道的安徽美食，如臭鳜鱼、毛豆腐等。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https://d.book118.com/237153121143006051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 : 稻小壳"/>
  <p:tag name="KSO_WM_UNIT_SUBTYPE" val="b"/>
  <p:tag name="KSO_WM_UNIT_TYPE" val="f"/>
  <p:tag name="KSO_WM_UNIT_VALUE" val="6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输入你的正文，文字是您思想的提炼，请尽量言简意赅的阐述观点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PLACING_PICTURE_USER_VIEWPORT" val="{&quot;height&quot;:7510.152755905512,&quot;width&quot;:7454.116535433071}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一章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 : 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标题样式"/>
  <p:tag name="KSO_WM_UNIT_TYPE" val="a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1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  <p:tag name="KSO_WM_TEMPLATE_THUMBS_INDEX" val="1、11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输入你的正文，文字是您思想的提炼，请尽量言简意赅的阐述观点"/>
  <p:tag name="KSO_WM_UNIT_TYPE" val="b"/>
  <p:tag name="KSO_WM_UNIT_VALUE" val="17"/>
</p:tagLst>
</file>

<file path=ppt/tags/tag123.xml><?xml version="1.0" encoding="utf-8"?>
<p:tagLst xmlns:p="http://schemas.openxmlformats.org/presentationml/2006/main">
  <p:tag name="KSO_WM_BEAUTIFY_FLAG" val="#wm#"/>
  <p:tag name="KSO_WM_SLIDE_CONTENT_AREA" val="{&quot;left&quot;:&quot;331.45&quot;,&quot;top&quot;:&quot;33.6&quot;,&quot;width&quot;:&quot;304.45&quot;,&quot;height&quot;:&quot;458.85&quot;}"/>
  <p:tag name="KSO_WM_SLIDE_ID" val="custom2023025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  <p:tag name="KSO_WM_TEMPLATE_THUMBS_INDEX" val="1、11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1_3"/>
  <p:tag name="KSO_WM_UNIT_INDEX" val="1_1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1_2"/>
  <p:tag name="KSO_WM_UNIT_INDEX" val="1_1_2"/>
  <p:tag name="KSO_WM_UNIT_LAYERLEVEL" val="1_1_1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8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2_3"/>
  <p:tag name="KSO_WM_UNIT_INDEX" val="1_2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2_2"/>
  <p:tag name="KSO_WM_UNIT_INDEX" val="1_2_2"/>
  <p:tag name="KSO_WM_UNIT_LAYERLEVEL" val="1_1_1"/>
  <p:tag name="KSO_WM_UNIT_SUBTYPE" val="d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8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3_3"/>
  <p:tag name="KSO_WM_UNIT_INDEX" val="1_3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3_2"/>
  <p:tag name="KSO_WM_UNIT_INDEX" val="1_3_2"/>
  <p:tag name="KSO_WM_UNIT_LAYERLEVEL" val="1_1_1"/>
  <p:tag name="KSO_WM_UNIT_SUBTYPE" val="d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8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4_3"/>
  <p:tag name="KSO_WM_UNIT_INDEX" val="1_4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4_2"/>
  <p:tag name="KSO_WM_UNIT_INDEX" val="1_4_2"/>
  <p:tag name="KSO_WM_UNIT_LAYERLEVEL" val="1_1_1"/>
  <p:tag name="KSO_WM_UNIT_SUBTYPE" val="d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8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5_1"/>
  <p:tag name="KSO_WM_UNIT_INDEX" val="1_5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5_3"/>
  <p:tag name="KSO_WM_UNIT_INDEX" val="1_5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5_2"/>
  <p:tag name="KSO_WM_UNIT_INDEX" val="1_5_2"/>
  <p:tag name="KSO_WM_UNIT_LAYERLEVEL" val="1_1_1"/>
  <p:tag name="KSO_WM_UNIT_SUBTYPE" val="d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8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7_1"/>
  <p:tag name="KSO_WM_UNIT_INDEX" val="1_7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7_3"/>
  <p:tag name="KSO_WM_UNIT_INDEX" val="1_7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7_2"/>
  <p:tag name="KSO_WM_UNIT_INDEX" val="1_7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8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6_1"/>
  <p:tag name="KSO_WM_UNIT_INDEX" val="1_6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6_3"/>
  <p:tag name="KSO_WM_UNIT_INDEX" val="1_6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6_2"/>
  <p:tag name="KSO_WM_UNIT_INDEX" val="1_6_2"/>
  <p:tag name="KSO_WM_UNIT_LAYERLEVEL" val="1_1_1"/>
  <p:tag name="KSO_WM_UNIT_SUBTYPE" val="d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8"/>
</p:tagLst>
</file>

<file path=ppt/tags/tag15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53_7"/>
  <p:tag name="KSO_WM_SLIDE_INDEX" val="7"/>
  <p:tag name="KSO_WM_SLIDE_ITEM_CNT" val="7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标题"/>
  <p:tag name="KSO_WM_UNIT_TYPE" val="a"/>
  <p:tag name="KSO_WM_UNIT_VALUE" val="10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1"/>
  <p:tag name="KSO_WM_UNIT_DIAGRAM_ISNUMVISUAL" val="0"/>
  <p:tag name="KSO_WM_UNIT_DIAGRAM_ISREFERUNIT" val="0"/>
  <p:tag name="KSO_WM_UNIT_HIGHLIGHT" val="0"/>
  <p:tag name="KSO_WM_UNIT_ID" val="custom20230253_9*e*1"/>
  <p:tag name="KSO_WM_UNIT_INDEX" val="1"/>
  <p:tag name="KSO_WM_UNIT_LAYERLEVEL" val="1"/>
  <p:tag name="KSO_WM_UNIT_NOCLEAR" val="0"/>
  <p:tag name="KSO_WM_UNIT_PRESET_TEXT" val="第一章"/>
  <p:tag name="KSO_WM_UNIT_TYPE" val="e"/>
  <p:tag name="KSO_WM_UNIT_VALUE" val="6"/>
</p:tagLst>
</file>

<file path=ppt/tags/tag156.xml><?xml version="1.0" encoding="utf-8"?>
<p:tagLst xmlns:p="http://schemas.openxmlformats.org/presentationml/2006/main">
  <p:tag name="KSO_WM_BEAUTIFY_FLAG" val="#wm#"/>
  <p:tag name="KSO_WM_SLIDE_CONTENT_AREA" val="{&quot;left&quot;:&quot;502.3&quot;,&quot;top&quot;:&quot;71.75&quot;,&quot;width&quot;:&quot;267.9&quot;,&quot;height&quot;:&quot;380.2&quot;}"/>
  <p:tag name="KSO_WM_SLIDE_ID" val="custom20230253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标题"/>
  <p:tag name="KSO_WM_UNIT_TYPE" val="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1"/>
  <p:tag name="KSO_WM_UNIT_DIAGRAM_ISNUMVISUAL" val="0"/>
  <p:tag name="KSO_WM_UNIT_DIAGRAM_ISREFERUNIT" val="0"/>
  <p:tag name="KSO_WM_UNIT_HIGHLIGHT" val="0"/>
  <p:tag name="KSO_WM_UNIT_ID" val="custom20230253_9*e*1"/>
  <p:tag name="KSO_WM_UNIT_INDEX" val="1"/>
  <p:tag name="KSO_WM_UNIT_LAYERLEVEL" val="1"/>
  <p:tag name="KSO_WM_UNIT_NOCLEAR" val="0"/>
  <p:tag name="KSO_WM_UNIT_PRESET_TEXT" val="第二章"/>
  <p:tag name="KSO_WM_UNIT_TYPE" val="e"/>
  <p:tag name="KSO_WM_UNIT_VALUE" val="6"/>
</p:tagLst>
</file>

<file path=ppt/tags/tag159.xml><?xml version="1.0" encoding="utf-8"?>
<p:tagLst xmlns:p="http://schemas.openxmlformats.org/presentationml/2006/main">
  <p:tag name="KSO_WM_BEAUTIFY_FLAG" val="#wm#"/>
  <p:tag name="KSO_WM_SLIDE_CONTENT_AREA" val="{&quot;left&quot;:&quot;502.3&quot;,&quot;top&quot;:&quot;71.75&quot;,&quot;width&quot;:&quot;267.9&quot;,&quot;height&quot;:&quot;380.2&quot;}"/>
  <p:tag name="KSO_WM_SLIDE_ID" val="custom20230253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标题"/>
  <p:tag name="KSO_WM_UNIT_TYPE" val="a"/>
  <p:tag name="KSO_WM_UNIT_VALUE" val="10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1"/>
  <p:tag name="KSO_WM_UNIT_DIAGRAM_ISNUMVISUAL" val="0"/>
  <p:tag name="KSO_WM_UNIT_DIAGRAM_ISREFERUNIT" val="0"/>
  <p:tag name="KSO_WM_UNIT_HIGHLIGHT" val="0"/>
  <p:tag name="KSO_WM_UNIT_ID" val="custom20230253_9*e*1"/>
  <p:tag name="KSO_WM_UNIT_INDEX" val="1"/>
  <p:tag name="KSO_WM_UNIT_LAYERLEVEL" val="1"/>
  <p:tag name="KSO_WM_UNIT_NOCLEAR" val="0"/>
  <p:tag name="KSO_WM_UNIT_PRESET_TEXT" val="第三章"/>
  <p:tag name="KSO_WM_UNIT_TYPE" val="e"/>
  <p:tag name="KSO_WM_UNIT_VALUE" val="6"/>
</p:tagLst>
</file>

<file path=ppt/tags/tag187.xml><?xml version="1.0" encoding="utf-8"?>
<p:tagLst xmlns:p="http://schemas.openxmlformats.org/presentationml/2006/main">
  <p:tag name="KSO_WM_BEAUTIFY_FLAG" val="#wm#"/>
  <p:tag name="KSO_WM_SLIDE_CONTENT_AREA" val="{&quot;left&quot;:&quot;502.3&quot;,&quot;top&quot;:&quot;71.75&quot;,&quot;width&quot;:&quot;267.9&quot;,&quot;height&quot;:&quot;380.2&quot;}"/>
  <p:tag name="KSO_WM_SLIDE_ID" val="custom20230253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1"/>
  <p:tag name="KSO_WM_UNIT_INDEX" val="1_5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2"/>
  <p:tag name="KSO_WM_UNIT_INDEX" val="1_5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标题"/>
  <p:tag name="KSO_WM_UNIT_TYPE" val="a"/>
  <p:tag name="KSO_WM_UNIT_VALUE" val="10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1"/>
  <p:tag name="KSO_WM_UNIT_DIAGRAM_ISNUMVISUAL" val="0"/>
  <p:tag name="KSO_WM_UNIT_DIAGRAM_ISREFERUNIT" val="0"/>
  <p:tag name="KSO_WM_UNIT_HIGHLIGHT" val="0"/>
  <p:tag name="KSO_WM_UNIT_ID" val="custom20230253_9*e*1"/>
  <p:tag name="KSO_WM_UNIT_INDEX" val="1"/>
  <p:tag name="KSO_WM_UNIT_LAYERLEVEL" val="1"/>
  <p:tag name="KSO_WM_UNIT_NOCLEAR" val="0"/>
  <p:tag name="KSO_WM_UNIT_PRESET_TEXT" val="第四章"/>
  <p:tag name="KSO_WM_UNIT_TYPE" val="e"/>
  <p:tag name="KSO_WM_UNIT_VALUE" val="6"/>
</p:tagLst>
</file>

<file path=ppt/tags/tag247.xml><?xml version="1.0" encoding="utf-8"?>
<p:tagLst xmlns:p="http://schemas.openxmlformats.org/presentationml/2006/main">
  <p:tag name="KSO_WM_BEAUTIFY_FLAG" val="#wm#"/>
  <p:tag name="KSO_WM_SLIDE_CONTENT_AREA" val="{&quot;left&quot;:&quot;502.3&quot;,&quot;top&quot;:&quot;71.75&quot;,&quot;width&quot;:&quot;267.9&quot;,&quot;height&quot;:&quot;380.2&quot;}"/>
  <p:tag name="KSO_WM_SLIDE_ID" val="custom20230253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30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9">
      <a:dk1>
        <a:srgbClr val="000000"/>
      </a:dk1>
      <a:lt1>
        <a:srgbClr val="FFFFFF"/>
      </a:lt1>
      <a:dk2>
        <a:srgbClr val="524D40"/>
      </a:dk2>
      <a:lt2>
        <a:srgbClr val="F4EEDC"/>
      </a:lt2>
      <a:accent1>
        <a:srgbClr val="194945"/>
      </a:accent1>
      <a:accent2>
        <a:srgbClr val="42594B"/>
      </a:accent2>
      <a:accent3>
        <a:srgbClr val="6B6950"/>
      </a:accent3>
      <a:accent4>
        <a:srgbClr val="937A56"/>
      </a:accent4>
      <a:accent5>
        <a:srgbClr val="BC8A5B"/>
      </a:accent5>
      <a:accent6>
        <a:srgbClr val="E59A61"/>
      </a:accent6>
      <a:hlink>
        <a:srgbClr val="4472C4"/>
      </a:hlink>
      <a:folHlink>
        <a:srgbClr val="BFBFBF"/>
      </a:folHlink>
    </a:clrScheme>
    <a:fontScheme name="自定义 57">
      <a:majorFont>
        <a:latin typeface="汉仪细秀体简 L"/>
        <a:ea typeface="汉仪细秀体简 L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>
          <a:solidFill>
            <a:srgbClr val="1F6E8E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汉仪细秀体简 L</vt:lpstr>
      <vt:lpstr>MiSans Normal</vt:lpstr>
      <vt:lpstr>思源宋体 CN Heavy</vt:lpstr>
      <vt:lpstr>Wingdings</vt:lpstr>
      <vt:lpstr>Calibri Light</vt:lpstr>
      <vt:lpstr>微软雅黑</vt:lpstr>
      <vt:lpstr>Office Theme</vt:lpstr>
      <vt:lpstr>安徽总关寨景区</vt:lpstr>
      <vt:lpstr>目录</vt:lpstr>
      <vt:lpstr>章节标题</vt:lpstr>
      <vt:lpstr>安徽总关寨景区的地理位置和历史背景</vt:lpstr>
      <vt:lpstr>地理位置</vt:lpstr>
      <vt:lpstr>历史沿革</vt:lpstr>
      <vt:lpstr>文化背景</vt:lpstr>
      <vt:lpstr>安徽总关寨景区的自然景观</vt:lpstr>
      <vt:lpstr>山景</vt:lpstr>
      <vt:lpstr>水景</vt:lpstr>
      <vt:lpstr>植物景观</vt:lpstr>
      <vt:lpstr>动物景观</vt:lpstr>
      <vt:lpstr>安徽总关寨景区的人文景观</vt:lpstr>
      <vt:lpstr>古建筑群</vt:lpstr>
      <vt:lpstr>历史遗迹</vt:lpstr>
      <vt:lpstr>民俗文化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2024-09-25T01:42:33.860</cp:lastPrinted>
  <dcterms:created xsi:type="dcterms:W3CDTF">2024-09-24T17:42:33Z</dcterms:created>
  <dcterms:modified xsi:type="dcterms:W3CDTF">2024-09-24T17:42:37Z</dcterms:modified>
</cp:coreProperties>
</file>