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F18F1-0A4D-48D0-BCF6-6A704216B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F408E-16FA-4133-BFA9-45E6F090E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2E22A-27EE-4A53-A249-4CE6EDD3F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2E384-A23C-4DD4-8206-482D20CCC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354896-169C-49FA-8C2B-B054F9D82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499281-69E5-4457-AB14-3D1512956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9DF491-BD29-4109-A46E-3460F867B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6D91E-D2D2-4525-BEC5-33C22F8E6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A3F39-D75E-4609-B478-125D99B0A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957D8-64BF-47B2-BABD-A4F9D30A7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FEA20-02C3-41DF-8F0A-D5E8A9933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610240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预防未成年犯罪的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未成年犯罪的原因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预防未成年犯罪的策略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国际视角下的预防措施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未成年犯罪不仅对个人和家庭造成伤害，还对社会稳定和公共安全造成威胁。预防未成年犯罪是社会发展的重要任务。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未成年犯罪对社会的影响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预防未成年犯罪也是保护未成年人权益的重要措施。通过预防措施，可以减少未成年人受到犯罪侵害的风险，维护其身心健康。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保护未成年人权益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50" r="2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促进家庭、学校和社会共同参与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预防未成年犯罪需要家庭、学校和社会各界的共同参与和努力，形成合力，共同营造良好的成长环境。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减少未成年人犯罪率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通过有效的预防措施，降低未成年人犯罪的发生率，维护社会稳定和公共安全。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提高未成年人法律意识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加强未成年人的法律教育和宣传，提高其法律意识和自我保护能力，预防犯罪行为的发生。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未成年犯罪的原因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不和谐的家庭环境、缺乏关爱、父母离异等可能导致未成年人缺乏安全感，容易走上犯罪道路。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父母的教育方式不当，如过度溺爱、放任不管或严厉惩罚，可能影响未成年人的心理健康和行为习惯。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贫困家庭可能导致未成年人缺乏教育机会和资源，增加犯罪风险。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家庭经济条件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939" b="109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457" b="144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学校教育质量不高，课程设置不合理，可能导致未成年人缺乏知识和技能，对未来失去信心，进而走上犯罪道路。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学校管理不严格，校风不正，可能使未成年人受到不良影响，形成不良行为习惯。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师生关系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师生关系紧张或不良，可能导致未成年人产生逆反心理，对学校和社会产生敌对态度。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社会上的拜金主义、享乐主义等不良风气可能影响未成年人的价值观和行为选择。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社会风气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社交圈子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暴力、色情等不良内容可能对未成年人的心理健康和行为产生负面影响。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不良的社交圈子可能使未成年人接触到不良信息和行为，增加犯罪风险。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预防未成年犯罪的策略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https://d.book118.com/237161024050006044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2024-09-18T15:43:46.637</cp:lastPrinted>
  <dcterms:created xsi:type="dcterms:W3CDTF">2024-09-18T07:43:46Z</dcterms:created>
  <dcterms:modified xsi:type="dcterms:W3CDTF">2024-09-18T07:43:48Z</dcterms:modified>
</cp:coreProperties>
</file>