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BD93DD-6323-4E44-98DE-D9C9D7035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88D361-12B2-4195-A033-81C886E21D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CB68FD-9D3C-479D-A5F8-ADA36D4633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725B64-1E3A-47EE-902A-8ABE80982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1D2931-71A6-4557-8C0A-93833719B5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C18C84-D34E-4AA8-8442-46DEB79C8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7376F2-6261-4560-8290-EB8D5187A8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217CA2-94FC-456A-90CE-38B40946F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6D42A0-0878-4409-81C9-B78CF376A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35AA1A-E234-47E9-9BCA-2857D93349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2D034D-1FED-48C3-AF6B-74B5BA520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161053032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大客户营销管理中的媒介选择与广告投放策略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媒介选择与广告投放概述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媒介类型及其特点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大客户营销管理中的媒介选择策略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广告投放策略制定与实施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大客户营销案例分享与启示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未来趋势展望与挑战应对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媒介选择与广告投放概述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媒介影响营销效果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不同的媒介具有不同的传播特点，选择合适的媒介能够更精准地触达目标客户，提高营销效果。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媒介选择体现策略思维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媒介选择不仅是对传播渠道的简单挑选，更体现了企业的营销策略和思维，是营销战略的重要组成部分。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媒介是信息传递的桥梁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在营销活动中，媒介是连接企业与目标客户的桥梁，是实现信息传递、建立品牌认知的关键环节。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97" r="1679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媒介选择的重要性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广告投放是企业提升品牌知名度和形象的重要手段，通过选择合适的媒介和制定科学的投放策略，可以让更多潜在客户了解并认可企业品牌。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实现精准营销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通过制定科学的广告投放策略，企业可以更准确地锁定目标客户群体，实现精准营销，提高营销效率。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促进销售增长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广告投放能够直接刺激消费者的购买欲望，促进产品的销售增长，为企业带来直接的经济效益。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875" r="218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广告投放策略的意义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广告需要通过一定的媒介进行传播，媒介的选择直接影响广告的传播效果和覆盖范围。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媒介是广告传播的载体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对于许多媒介来说，广告是其主要的收入来源之一，同时也是其传播内容的重要组成部分。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广告是媒介的主要内容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媒介需要广告来提供内容和收入支持，而广告则需要媒介来实现传播和推广。二者之间相互依存、相互促进。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媒介与广告相互依存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媒介与广告的关系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媒介类型及其特点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7838" r="3783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4141" r="1414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覆盖面广，视听效果好，适合品牌形象塑造和新产品推广。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传播迅速，覆盖面广，适合本地化营销和促销活动。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读者群稳定，信息量大，适合深度报道和品牌形象塑造。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报纸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目标受众明确，专业性强，适合精准营销和产品推广。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传统媒介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覆盖面广，用户主动搜索，适合精准营销和效果评估。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搜索引擎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流量大，内容丰富，适合品牌形象展示和新产品推广。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门户网站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视听效果好，互动性强，适合品牌形象塑造和产品演示。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网络视频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成本低廉，可个性化定制，适合客户关系维护和促销信息推送。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电子邮件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数字媒介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用户群体广泛，互动性强，适合客户关系维护和精准营销。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抖音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传播迅速，覆盖面广，适合品牌形象塑造和危机公关。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年轻用户多，创意性强，适合新产品推广和品牌活动宣传。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专业性强，用户素质高，适合深度内容营销和品牌形象塑造。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覆盖面广，受众群体稳定；缺点：成本高，互动性差。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传统媒介优点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成本低廉，互动性强；缺点：覆盖面相对有限，需要专业运营。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数字媒介优点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用户群体广泛，互动性强；缺点：信息过载，需要精准定位和创意内容。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社交媒介优点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不同媒介的优缺点比较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大客户营销管理中的媒介选择策略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受众心理分析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研究目标受众的心理特征，如价值观、消费观念等，为媒介选择和广告创意提供参考。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确定目标受众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明确产品或服务的主要受众群体，包括年龄、性别、地域、职业等方面的特征。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受众需求洞察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深入了解目标受众的需求、兴趣和行为习惯，以便选择能够触达他们的合适媒介。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了解各种媒介类型的特点和覆盖范围，如电视、广播、报纸、杂志、户外广告等。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媒介类型分析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媒介接触习惯调查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媒介效果评估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通过市场调查和数据分析，了解目标受众在不同媒介上的接触习惯和时间分配。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分析不同媒介在传播效果、成本效益等方面的优劣，为媒介选择提供依据。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媒介接触点分析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多媒介整合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根据目标受众的媒介接触习惯和需求，选择多种媒介进行组合投放，提高广告覆盖面和触达率。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媒介互补性考虑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确保所选媒介在传播内容、形式和受众群体上具有互补性，形成全方位的传播效果。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预算合理分配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根据各媒介的传播效果和成本效益，合理分配广告预算，实现投放效果最大化。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媒介组合策略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https://d.book118.com/237161053032006052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2024-09-25T15:10:32.496</cp:lastPrinted>
  <dcterms:created xsi:type="dcterms:W3CDTF">2024-09-25T07:10:32Z</dcterms:created>
  <dcterms:modified xsi:type="dcterms:W3CDTF">2024-09-25T07:10:34Z</dcterms:modified>
</cp:coreProperties>
</file>