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A6C4CC-3354-4324-A6CD-F39B4361C5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EC45B1-8584-4BD7-B51F-A8A6CB3A7A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2F17E3-810D-40F1-B577-AE28E9F8C3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789945-E7D9-4132-8659-73637EC991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D5547D7-6E3B-4C1C-BB16-98EF287EB6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C6AD6F8-E1A6-49BB-8F38-D76184F86A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2024032-5AB8-4209-8750-A57AED57C0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53421E-5908-4BFA-AB48-23390766BD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0D0227-ED95-4A9A-A737-6798583A6E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DC6860-09A4-4DAB-9431-3CE945C5FC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24E9E8-E5C5-410F-9786-273291CA6A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37162151161006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52425" y="255977"/>
            <a:ext cx="5497697" cy="508573"/>
          </a:xfrm>
          <a:prstGeom prst="rect">
            <a:avLst/>
          </a:prstGeom>
          <a:noFill/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032908" y="1995037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老乡鸡营销策略研究报告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1828" y="4629987"/>
            <a:ext cx="2411730" cy="3867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800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395" y="4606174"/>
            <a:ext cx="24117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800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xx年xx月xx日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579590" y="309453"/>
            <a:ext cx="2040255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84732" y="14391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DE9A39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70410" y="1406395"/>
            <a:ext cx="4818538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老乡鸡品牌概述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老乡鸡营销策略分析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老乡鸡营销策略效果评估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老乡鸡营销策略改进建议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  <a:noFill/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随着生活节奏的加快，快餐行业在中国市场迅速崛起，成为餐饮业的重要组成部分。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快餐行业的发展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0875" r="20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老乡鸡的市场地位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3583" r="1358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营销策略的重要性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9292" r="92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老乡鸡作为本土快餐品牌，在市场上拥有较高的知名度和美誉度，但同时也面临着激烈的市场竞争。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为了保持竞争优势，老乡鸡需要制定有效的营销策略，提升品牌形象和市场占有率。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研究背景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研究目的和意义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研究目的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通过对老乡鸡营销策略的研究，分析其优劣势，提出针对性的改进建议，帮助老乡鸡提升品牌价值和市场竞争力。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研究意义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为老乡鸡的营销策略制定提供理论支持和实践指导，同时丰富营销策略的理论体系，为其他餐饮企业的营销策略制定提供参考和借鉴。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老乡鸡品牌概述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  <a:noFill/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老乡鸡成立于2003年，起源于安徽省合肥市，是安徽本土的一家特色快餐连锁品牌。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7583" r="17583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t="10000" b="10000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品牌起源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老乡鸡经过多年的发展，逐渐壮大，成为安徽省内知名的快餐品牌，并逐渐向全国拓展。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品牌发展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老乡鸡秉承“健康、美味、快捷”的理念，致力于为消费者提供高品质的快餐服务。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品牌理念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产品种类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老乡鸡提供多种快餐产品，包括鸡肉、米饭、面条、小吃等，口味丰富多样。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品质保证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老乡鸡注重食材的品质和新鲜度，严格把控食品安全，确保消费者吃得放心。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服务体验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老乡鸡提供舒适的就餐环境，以及高效的服务，让消费者在忙碌的生活中享受美食。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产品与服务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老乡鸡定位于中高端快餐市场，以提供高品质的快餐服务为目标。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市场定位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老乡鸡的目标客户主要是上班族、学生、家庭等各类人群，满足不同消费者的需求。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目标客户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500" r="16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292" r="1229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老乡鸡凭借其独特的美味、高品质的产品和优质的服务，在市场中树立了良好的口碑和品牌形象。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竞争优势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市场定位与目标客户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老乡鸡营销策略分析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  <a:noFill/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产品创新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老乡鸡不断推出新品，结合时令食材和地方特色，丰富产品线，满足不同消费者的口味需求。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品质保证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老乡鸡严格把控食材质量，确保食品安全，通过ISO认证等措施提高产品质量和可靠性。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产品定位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老乡鸡的产品定位为中高端快餐，注重食材的新鲜和口感的独特，以满足消费者对品质生活的追求。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产品策略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价格定位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老乡鸡的价格定位在中档价位，与品牌定位相符合，既考虑消费者价值感，也保证利润空间。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价格策略调整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根据市场变化和成本波动，老乡鸡灵活调整价格，保持价格竞争力，同时维持品牌形象。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会员优惠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老乡鸡为会员提供优惠价格和积分兑换活动，增加客户粘性，提升客户满意度。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价格策略</a:t>
            </a:r>
          </a:p>
        </p:txBody>
      </p:sp>
      <p:sp>
        <p:nvSpPr>
          <p:cNvPr id="38" name="AutoShape 38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老乡鸡在重点城市和区域进行门店布局，扩大覆盖范围，提高品牌知名度。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门店拓展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与主流外卖平台合作，提供便捷的外卖服务，满足消费者多样化的用餐需求。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外卖合作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开拓线上销售渠道，如电商平台和自建官方商城，实现线上线下融合发展。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线上渠道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渠道策略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https://d.book118.com/237162151161006052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CFB"/>
      </a:lt1>
      <a:dk2>
        <a:srgbClr val="000000"/>
      </a:dk2>
      <a:lt2>
        <a:srgbClr val="FFFFFF"/>
      </a:lt2>
      <a:accent1>
        <a:srgbClr val="754807"/>
      </a:accent1>
      <a:accent2>
        <a:srgbClr val="B57016"/>
      </a:accent2>
      <a:accent3>
        <a:srgbClr val="DE9A39"/>
      </a:accent3>
      <a:accent4>
        <a:srgbClr val="F2B168"/>
      </a:accent4>
      <a:accent5>
        <a:srgbClr val="FDBE00"/>
      </a:accent5>
      <a:accent6>
        <a:srgbClr val="D16A1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2024-09-26T14:44:13.932</cp:lastPrinted>
  <dcterms:created xsi:type="dcterms:W3CDTF">2024-09-26T06:44:13Z</dcterms:created>
  <dcterms:modified xsi:type="dcterms:W3CDTF">2024-09-26T06:44:16Z</dcterms:modified>
</cp:coreProperties>
</file>