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C215BA-7673-4E52-A4CA-7D47916CF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8B5DA-80B6-46B2-9EE1-75EB92A4E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63B3F6-53E0-4D57-9D1B-AF0410431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BA5EE9-8AC7-4FAD-9BFB-B1E3404FA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543AC7-1D4A-4566-A2D7-926CB4E358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A29C97-8AD7-4860-8FF2-E695DBEACB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516B2A-5367-4322-B5A1-9EB7664D70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C676DD-015F-4809-8FD7-18723DAAF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F20ECE-6D39-441F-91CC-8FA7CAE064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2811CA-1A56-4EF7-A9BB-3A505CB7B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E2F809-2679-412F-A342-56CD00686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6403512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阿里巴巴国际站后台与p4p操作详解课件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阿里巴巴国际站后台概述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P4P（外贸直通车）介绍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P4P操作流程详解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P4P优化技巧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P4P常见问题与解决方案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阿里巴巴国际站后台概述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提供店铺和产品的销售数据、流量数据等，帮助商家进行数据分析和优化。</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营销推广</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设置营销活动，如限时折扣、优惠券等，提升店铺曝光率和销售额。</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客户管理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管理客户信息，包括客户资料、购买记录、联系历史等。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产品管理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发布、编辑、删除产品信息，批量导入产品数据。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订单管理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查看、处理、跟踪订单状态，包括订单创建、发货、收货等环节。</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后台功能介绍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展示店铺形象、最新活动、热销产品等信息。</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后台界面布局</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首页</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集中展示和管理店铺内所有产品信息。</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产品管理页</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展示订单状态和操作流程，方便商家快速处理订单。</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订单管理页</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集中管理客户信息，方便商家与客户进行沟通和联系。</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客户管理页</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设置和调整各种营销活动，提升店铺曝光率和销售额。</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营销推广页</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提供数据分析和报表功能，帮助商家优化店铺运营。</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数据分析页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通过阿里巴巴国际站官方网站登录后台。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登录后台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配置店铺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产品发布与管理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设置店铺基本信息，如店铺名称、店铺LOGO等。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发布、编辑、删除产品信息，设置关键词和产品详情页内容。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后台操作流程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958" b="995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后台操作流程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查看订单状态，处理订单发货、退货等问题。</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管理客户信息，与客户进行沟通和联系，提高客户满意度和复购率。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设置营销活动，提升店铺曝光率和销售额。</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查看和分析销售数据、流量数据等，优化店铺运营策略。</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订单处理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客户管理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营销推广</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P4P（外贸直通车）介绍</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P4P（外贸直通车）是一种通过竞价排名方式展示的营销服务，帮助企业将产品推送到阿里巴巴国际站搜索结果页的显著位置，提高曝光率和点击率。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P4P具有高度定制性、按效果付费、投放方式灵活等优势，能够帮助企业快速提升品牌知名度和产品销量。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P4P定义与特点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工作流程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企业通过P4P后台设置关键词和出价，系统根据关键词匹配和出价情况将产品展示在搜索结果页的显著位置。当潜在客户点击产品时，企业需要支付相应的费用。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竞价排名机制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P4P采用竞价排名机制，出价越高，排名越靠前。同时，系统会综合考虑产品与关键词的相关性、产品质量等因素，对排名进行加权处理。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P4P工作原理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根据产品特点和市场需求，选择与产品相关度高、搜索量大、竞争程度适中的关键词进行投放。</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关键词选择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根据关键词的竞争程度和投放效果，灵活调整出价，以达到最佳的投放效果。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出价策略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根据潜在客户的搜索习惯和地域特点，进行定向投放，提高点击率和转化率。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定向投放</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P4P投放策略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P4P操作流程详解</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设定推广目标与策略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在P4P后台中，首先需要创建一个推广计划，明确推广的目标和策略，例如提高店铺曝光量、吸引更多潜在客户等。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创建推广计划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选择相关关键词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关键词的选择对于P4P的推广效果至关重要。需要挑选与产品或服务相关的关键词，并考虑其在搜索引擎中的竞争程度和搜索量。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添加关键词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https://d.book118.com/237164035120006026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2024-08-31T20:05:40.260</cp:lastPrinted>
  <dcterms:created xsi:type="dcterms:W3CDTF">2024-08-31T12:05:40Z</dcterms:created>
  <dcterms:modified xsi:type="dcterms:W3CDTF">2024-08-31T12:05:42Z</dcterms:modified>
</cp:coreProperties>
</file>