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9B07B-2008-45BB-AEFA-5EE720948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10D66-1D61-429D-B4E1-75AA0BBB0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DECE9-85E5-4BB9-B2B6-5E2A0FF82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766406-9347-49BF-944F-9E7F74393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A5E601-AC18-4F42-B2AB-914F6FF53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CE7701-9FA8-4516-88A6-34800F78B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A6B474-6FE0-4077-AA63-1FAC72F25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3DC40-12DC-4F3F-B147-F7DF43A42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93F2C0-D3DC-4EC3-83D9-A6091D56F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0D222-24D7-4DD5-B264-A37BB88F4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181F5-2A1D-4C66-A27C-BF1B31948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65104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4年金属制成品市场洞察报告\n## 1.金属制成品市场概述及发展趋势\n### 1.1金属制成品市场的基本概念与分类\n### 1.2全球金属制成品市场规模与增长预测\n### 1.3金属制成品行业的发展趋势与驱动因素\n## 2.金属制成品行业竞争格局分析\n### 2.1全球金属制成品行业主要参与者及市场份额\n### 2.2金属制成品行业的竞争态势与竞争策略\n### 2.3金属制成品行业的新兴技术与创新应用\n## 3.金属制成品市场需求分析\n### 3.1金属制成品市场的主要需求领域与需求规模\n### 3.2金属制成品市场的需求变化与影响因素\n### 3.3金属制成品市场的新兴需求与市场机会\n## 4.金属制成品原材料市场分析\n### 4.1金属制成品原材料市场供应与价格波动\n### 4.2金属制成品原材料市场的发展趋势与影响因素\n### 4.3金属制成品原材料市场的风险与应对策略\n## 5.金属制成品行业发展前景与建议\n### 5.1金属制成品行业未来发展趋势与机遇\n### 5.2金属制成品行业的风险与挑战及应对措施\n### 5.3针对金属制成品企业的战略建议与实施方案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700"/>
              <a:t>2024年金属制成品市场洞察报告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2852704" cy="397032"/>
          </a:xfrm>
        </p:spPr>
        <p:txBody>
          <a:bodyPr/>
          <a:lstStyle/>
          <a:p>
            <a:r>
              <a:rPr lang="en-US"/>
              <a:t> 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11435771" y="6129521"/>
            <a:ext cx="184730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金属制成品市场概述及发展趋势</a:t>
            </a:r>
            <a:endParaRPr/>
          </a:p>
        </p:txBody>
      </p:sp>
      <p:sp>
        <p:nvSpPr>
          <p:cNvPr id="14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4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金属制成品的定义</a:t>
                </a:r>
                <a:endParaRPr/>
              </a:p>
            </p:txBody>
          </p:sp>
          <p:sp>
            <p:nvSpPr>
              <p:cNvPr id="1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以金属为主要原料，通过加工、制造等手段制成的各种产品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包括钢铁、有色金属、贵金属等多种金属制品</a:t>
                </a:r>
                <a:endParaRPr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金属制成品的分类</a:t>
                </a:r>
                <a:endParaRPr/>
              </a:p>
            </p:txBody>
          </p:sp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按金属种类分：钢铁制品、有色金属制品、贵金属制品等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按用途分：建筑用金属制品、交通用金属制品、机械用金属制品等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按生产工艺分：铸造、锻造、压延、焊接等</a:t>
                </a:r>
                <a:endParaRPr/>
              </a:p>
            </p:txBody>
          </p:sp>
          <p:sp>
            <p:nvSpPr>
              <p:cNvPr id="1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金属制成品市场的基本概念与分类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全球金属制成品市场规模与增长预测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3" name="组合 20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4" name="组合 20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全球金属制成品市场规模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2020年全球金属制成品市场规模达到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万亿美元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预计2024年市场规模将达到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万亿美元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9" name="组合 20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金属制成品市场增长预测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2020-2024年全球金属制成品市场复合年增长率（CAGR）为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主要驱动力为基础设施建设、制造业发展和新兴市场的需求增长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行业发展趋势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技术创新：新型生产工艺、材料研发和应用领域的拓展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绿色环保：节能减排、循环经济和环保政策的推行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定制化与个性化：满足消费者需求的多样化与个性化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驱动因素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经济增长：全球经济的稳定增长带动金属制成品市场需求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政策支持：政府加大对金属制成品行业的政策扶持力度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市场需求：基础设施建设、制造业发展和新兴市场需求的持续增长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金属制成品行业的发展趋势与驱动因素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3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金属制成品行业竞争格局分析</a:t>
            </a:r>
            <a:endParaRPr/>
          </a:p>
        </p:txBody>
      </p:sp>
      <p:sp>
        <p:nvSpPr>
          <p:cNvPr id="234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35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全球金属制成品行业主要参与者及市场份额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8" name="组合 23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9" name="组合 23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主要参与者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国际大型金属制成品企业：如美国铝业、力拓集团、宝钢股份等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国内金属制成品企业：如中国忠旺、山东南山集团、金川集团等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4" name="组合 24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市场份额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国际大型金属制成品企业市场份额约为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40%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国内金属制成品企业市场份额约为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60%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竞争态势</a:t>
                </a:r>
                <a:endParaRPr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行业集中度较高：市场份额主要集中在大型企业和优势企业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产品差异化程度较低：产品同质化竞争较为严重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价格竞争较为激烈：受原材料价格波动和市场竞争影响，价格竞争成为行业竞争的主要手段</a:t>
                </a:r>
                <a:endParaRPr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竞争策略</a:t>
                </a:r>
                <a:endParaRPr/>
              </a:p>
            </p:txBody>
          </p:sp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产品创新：研发新型产品，提高产品附加值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品牌建设：提升品牌知名度和美誉度，增强客户黏性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市场拓展：开拓新市场，优化市场布局</a:t>
                </a:r>
                <a:endParaRPr/>
              </a:p>
            </p:txBody>
          </p:sp>
          <p:sp>
            <p:nvSpPr>
              <p:cNvPr id="2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金属制成品行业的竞争态势与竞争策略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新兴技术</a:t>
                </a:r>
                <a:endParaRPr/>
              </a:p>
            </p:txBody>
          </p:sp>
          <p:sp>
            <p:nvSpPr>
              <p:cNvPr id="2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3D打印技术：应用于金属制成品的快速原型制造和小批量生产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智能化生产：利用物联网、大数据等技术提高生产效率和质量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循环经济：推广废金属回收和再利用，降低生产成本和环境压力</a:t>
                </a:r>
                <a:endParaRPr/>
              </a:p>
            </p:txBody>
          </p:sp>
          <p:sp>
            <p:nvSpPr>
              <p:cNvPr id="2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创新应用</a:t>
                </a:r>
                <a:endParaRPr/>
              </a:p>
            </p:txBody>
          </p:sp>
          <p:sp>
            <p:nvSpPr>
              <p:cNvPr id="2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新型金属材料：如高强度钢、轻质合金等，应用于航空航天、汽车制造等领域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金属制品的表面处理技术：如电镀、喷涂等，提高产品性能和美观度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金属制品的连接技术：如焊接、铆接等，提高产品的整体性能和可靠性</a:t>
                </a:r>
                <a:endParaRPr/>
              </a:p>
            </p:txBody>
          </p:sp>
          <p:sp>
            <p:nvSpPr>
              <p:cNvPr id="2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金属制成品行业的新兴技术与创新应用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金属制成品市场需求分析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主要需求领域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建筑业：金属制成品在建筑结构、装饰等方面的应用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交通运输：金属制成品在汽车、船舶、飞机等交通工具中的应用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制造业：金属制成品在机械、家电、能源设备等制造业中的应用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需求规模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建筑业需求占比约为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40%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交通运输需求占比约为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制造业需求占比约为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30%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金属制成品市场的主要需求领域与需求规模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https://d.book118.com/237165104012006044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2024年金属制成品市场洞察报告</vt:lpstr>
      <vt:lpstr>金属制成品市场概述及发展趋势</vt:lpstr>
      <vt:lpstr>PowerPoint Presentation</vt:lpstr>
      <vt:lpstr>PowerPoint Presentation</vt:lpstr>
      <vt:lpstr>PowerPoint Presentation</vt:lpstr>
      <vt:lpstr>金属制成品行业竞争格局分析</vt:lpstr>
      <vt:lpstr>PowerPoint Presentation</vt:lpstr>
      <vt:lpstr>PowerPoint Presentation</vt:lpstr>
      <vt:lpstr>PowerPoint Presentation</vt:lpstr>
      <vt:lpstr>金属制成品市场需求分析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2024-09-18T04:18:57.017</cp:lastPrinted>
  <dcterms:created xsi:type="dcterms:W3CDTF">2024-09-17T20:18:57Z</dcterms:created>
  <dcterms:modified xsi:type="dcterms:W3CDTF">2024-09-17T20:18:58Z</dcterms:modified>
</cp:coreProperties>
</file>