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98923-D467-4D94-8BB3-3AA2A8D66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A7263-866C-4F9B-8B11-A7C976D80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87C88-EE06-4887-B0C2-80D7E9176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81FFD-D932-4008-8F7F-0DD0970FC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C3038B-806D-4267-A6D7-85EEBC4A8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2C6EDA-22E5-4D93-BABD-5F7D224B8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5B9ACA-BB9E-45DE-BC91-F0259D77B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81A04-B5F6-4695-8297-B51830A03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33901-D34C-48D8-8456-4BC92A40C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10CEF-3421-4127-935E-2B7C6FF3A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F29B1-87A5-4E5E-8EE4-10748D2CB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6613613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养老护理创业大赛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养老护理行业分析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大赛评审团和奖项设置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大赛宣传和推广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大赛时间和地点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参赛费用和其他注意事项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联系方式和报名方式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随着社会老龄化程度的加深，养老护理需求日益增长，为养老护理行业提供了广阔的发展空间。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社会老龄化趋势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创业创新氛围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08" r="15208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行业人才短缺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833" r="10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国家鼓励创新创业，为养老护理创业提供了政策支持和市场机会。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养老护理行业人才短缺，需要更多的人才加入到这个行业中来。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大赛背景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67" r="20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选拔优秀创业项目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促进产学研结合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提升社会认知度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培养人才队伍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大赛目的和意义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通过大赛选拔出具有创新性和市场前景的养老护理创业项目，为行业发展注入新的活力。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通过大赛宣传养老护理行业的发展成果和前景，提高社会对养老护理行业的认知度和关注度。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推动高校、研究机构和企业之间的合作，共同推动养老护理技术的研发和应用。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通过大赛培养和发掘养老护理行业的人才，为行业发展提供人才支持。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67" r="171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参赛者年龄需在18-45岁之间，具备创业激情和创新能力。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年龄要求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资格限制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团队要求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参赛者需具备养老护理相关专业的学历或从业经验，熟悉养老护理行业市场需求。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参赛者可以以个人或团队形式报名，团队人数不超过3人。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参赛者需提交一份完整的养老护理创业计划书，包括项目背景、市场分析、商业模式、营销策略等。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参赛对象和条件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参赛者在指定时间内完成报名，并提交相关资料。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报名阶段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评委对所有提交的项目进行筛选，选出优秀项目进入决赛。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初赛阶段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决赛将对入围项目进行现场答辩，评委根据项目实际情况打分，评选出最终获奖者。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决赛阶段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大赛组委会将为获奖者举办颁奖典礼，颁发奖项和奖金。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颁奖典礼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参赛者需准备一份PPT，展示项目内容、市场前景等。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项目展示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决赛阶段，参赛者需进行现场答辩，回答评委提问。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答辩环节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现场观众可与参赛者进行互动交流，提问或发表意见。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评委将根据项目的创新性、实用性、市场前景等方面进行评分。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评选标准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比赛形式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养老护理行业分析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专业化、个性化服务需求增加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消费者对养老护理服务的需求日益多样化，要求服务更加专业化和个性化。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人口老龄化加速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随着社会老龄化程度的加深，养老护理需求呈现快速增长趋势。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人工智能、物联网等技术的发展为养老护理行业提供了新的解决方案。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行业现状和发展趋势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服务供给不足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当前养老护理服务供给相对不足，难以满足市场需求。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部分服务机构服务质量不高，存在安全隐患和服务不规范等问题。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费用较高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养老护理服务费用较高，给家庭带来较大的经济压力。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市场需求和痛点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利用互联网和人工智能技术，提供线上线下相结合的养老服务，满足老年人多元化需求，提升服务效率和质量。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以社区为依托，整合资源，为老年人提供日托、全托、康复等服务，打造家门口的养老服务中心。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某社区养老服务中心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某智能养老服务平台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大赛评审团和奖项设置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养老护理领域的专家学者，具备丰富的理论知识和实践经验。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专业评委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养老护理行业的领军人物，熟悉行业发展趋势和市场需求。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行业评委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知名投资人或投资机构代表，具备敏锐的市场洞察力和投资经验。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投资评委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评审团组成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https://d.book118.com/237166136135006052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2024-09-26T07:54:47.744</cp:lastPrinted>
  <dcterms:created xsi:type="dcterms:W3CDTF">2024-09-25T23:54:47Z</dcterms:created>
  <dcterms:modified xsi:type="dcterms:W3CDTF">2024-09-25T23:54:49Z</dcterms:modified>
</cp:coreProperties>
</file>